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363e22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363e22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0363e22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0363e22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0363e22a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0363e22a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0363e22a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0363e22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0363e22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0363e22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0363e22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0363e22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0363e22a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0363e22a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://drive.google.com/file/d/1XQywKgv9Ix9hBkQHIHt_IFvK4FjFnMzR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rEclOhv7MNah_EmNgD4iMqjbQLqVUiAH/view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Project CS104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Evan Reichenbach, Ryan Sloan, Daniel Scardigno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36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Endurance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093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Endurance Video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248" y="1093625"/>
            <a:ext cx="2260750" cy="3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 title="IMG_8079 (1)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100" y="15920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Accuracy 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7018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</a:t>
            </a:r>
            <a:r>
              <a:rPr lang="en"/>
              <a:t> video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075" y="1635825"/>
            <a:ext cx="1402700" cy="3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 title="IMG_8123 2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300" y="1635825"/>
            <a:ext cx="4296334" cy="32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Agility 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our Group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Evan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Scribe of SDD, Organizer, Design,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Powerpoint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Daniel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Scribe of SDD,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Did the block code, Powerpoint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Ryan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Scribe of SDD,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Owner of the robot, tested the code and made final revisions for the block code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learned about software engineering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Tedious and Time consuming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Many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ways to tackle one problem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Overall if feels very rewarding when completing assignments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ifelong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learning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Things don’t always work out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differently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Better structure within the group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Work together in person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Test in Howard Hall for all sprints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Start the sprints in a more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reasonable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timeframe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Increase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the scale for each sprint to make it more visually appealing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13450" y="469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Syphero having an update that interferes with how the robot operates.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Measurement requirements had change.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Syphero requires the app be downloaded on every device used 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Physical locations the design needs to abide by may change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 Member had access to the Robot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group works part time/full time jobs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Covid-19 Limited our opportunities to meet up with fellow group members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surfaces that the robot was tested was not smooth surface (it was in a cracked on concrete)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our last sprint our robot would not connect so we had to get a new one.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