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4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0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4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5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6C204-6106-4CAF-AB19-D32AD11DFBB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E2E6-1327-4853-95D2-A0D44217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153" y="4927962"/>
            <a:ext cx="2253344" cy="52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Controlling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4845" y="672736"/>
            <a:ext cx="1859282" cy="56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Target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1673" y="1900642"/>
            <a:ext cx="1931128" cy="51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Target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20050" y="4833257"/>
            <a:ext cx="1774373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2688" y="1900642"/>
            <a:ext cx="1650275" cy="51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22963" y="2122710"/>
            <a:ext cx="603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97384" y="2380704"/>
            <a:ext cx="6044288" cy="245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1"/>
            <a:endCxn id="8" idx="0"/>
          </p:cNvCxnSpPr>
          <p:nvPr/>
        </p:nvCxnSpPr>
        <p:spPr>
          <a:xfrm rot="10800000" flipV="1">
            <a:off x="2197827" y="956854"/>
            <a:ext cx="2827019" cy="943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3"/>
            <a:endCxn id="6" idx="0"/>
          </p:cNvCxnSpPr>
          <p:nvPr/>
        </p:nvCxnSpPr>
        <p:spPr>
          <a:xfrm>
            <a:off x="6884127" y="956854"/>
            <a:ext cx="3123110" cy="943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  <a:endCxn id="4" idx="2"/>
          </p:cNvCxnSpPr>
          <p:nvPr/>
        </p:nvCxnSpPr>
        <p:spPr>
          <a:xfrm flipH="1">
            <a:off x="2197825" y="2158636"/>
            <a:ext cx="8774976" cy="3298372"/>
          </a:xfrm>
          <a:prstGeom prst="bentConnector4">
            <a:avLst>
              <a:gd name="adj1" fmla="val -2605"/>
              <a:gd name="adj2" fmla="val 106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 flipV="1">
            <a:off x="1055914" y="956854"/>
            <a:ext cx="3953692" cy="4235631"/>
          </a:xfrm>
          <a:prstGeom prst="bentConnector3">
            <a:avLst>
              <a:gd name="adj1" fmla="val 105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594212" y="2416629"/>
            <a:ext cx="7891" cy="267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728775" y="2416629"/>
            <a:ext cx="0" cy="251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endCxn id="5" idx="0"/>
          </p:cNvCxnSpPr>
          <p:nvPr/>
        </p:nvCxnSpPr>
        <p:spPr>
          <a:xfrm rot="10800000">
            <a:off x="5954486" y="672736"/>
            <a:ext cx="4939938" cy="4397284"/>
          </a:xfrm>
          <a:prstGeom prst="bentConnector4">
            <a:avLst>
              <a:gd name="adj1" fmla="val -17849"/>
              <a:gd name="adj2" fmla="val 105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293782">
            <a:off x="5641997" y="323537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Aligned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607232" y="178930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</a:t>
            </a:r>
            <a:r>
              <a:rPr lang="en-US" dirty="0" smtClean="0"/>
              <a:t>Aligned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1873095" y="1320478"/>
            <a:ext cx="98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!Aligned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7367971" y="65951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Aligned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11594515" y="3109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TMO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1237036" y="3460298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 &amp; </a:t>
            </a:r>
            <a:r>
              <a:rPr lang="en-US" dirty="0" err="1" smtClean="0"/>
              <a:t>Pos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2235636" y="3508543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!Des or !</a:t>
            </a:r>
            <a:r>
              <a:rPr lang="en-US" dirty="0" err="1" smtClean="0"/>
              <a:t>Pos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478383" y="5345670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!Des or !</a:t>
            </a:r>
            <a:r>
              <a:rPr lang="en-US" dirty="0" err="1" smtClean="0"/>
              <a:t>Pos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379039" y="3432950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!Des or !</a:t>
            </a:r>
            <a:r>
              <a:rPr lang="en-US" dirty="0" err="1" smtClean="0"/>
              <a:t>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3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Caterpillar Sponsored FIRST Robotics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 Casserole</dc:creator>
  <cp:lastModifiedBy>Ada Casserole</cp:lastModifiedBy>
  <cp:revision>5</cp:revision>
  <dcterms:created xsi:type="dcterms:W3CDTF">2017-02-25T19:43:24Z</dcterms:created>
  <dcterms:modified xsi:type="dcterms:W3CDTF">2017-02-25T20:18:19Z</dcterms:modified>
</cp:coreProperties>
</file>