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0" r:id="rId9"/>
    <p:sldId id="266" r:id="rId1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-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17/12/2018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0.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230798"/>
            <a:ext cx="496960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844780"/>
            <a:ext cx="3147072" cy="1168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IoTWiFiServer</a:t>
            </a:r>
            <a:endParaRPr lang="fr-FR" i="1" dirty="0"/>
          </a:p>
          <a:p>
            <a:r>
              <a:rPr lang="fr-FR" sz="1000" i="1" dirty="0"/>
              <a:t>MAC: </a:t>
            </a:r>
            <a:r>
              <a:rPr lang="en-US" sz="1000" i="1" dirty="0"/>
              <a:t>F7:C9:5B:7F:CF:5C</a:t>
            </a:r>
          </a:p>
          <a:p>
            <a:r>
              <a:rPr lang="en-US" sz="1000" i="1" dirty="0"/>
              <a:t>IP Fixe: </a:t>
            </a:r>
            <a:r>
              <a:rPr lang="fr-FR" sz="1000" dirty="0"/>
              <a:t>192.168.0.30</a:t>
            </a:r>
            <a:endParaRPr lang="en-US" sz="1000" i="1" dirty="0"/>
          </a:p>
          <a:p>
            <a:endParaRPr lang="fr-FR" i="1" dirty="0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5980ADCA-46BA-4A3B-9481-83AE70E72C87}"/>
              </a:ext>
            </a:extLst>
          </p:cNvPr>
          <p:cNvSpPr/>
          <p:nvPr/>
        </p:nvSpPr>
        <p:spPr>
          <a:xfrm>
            <a:off x="2846595" y="281350"/>
            <a:ext cx="1868878" cy="4300205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252915" y="2276808"/>
            <a:ext cx="7846" cy="73577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237306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333012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305226"/>
            <a:ext cx="5057" cy="52322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842994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462631"/>
            <a:ext cx="6887792" cy="382149"/>
          </a:xfrm>
          <a:prstGeom prst="curvedConnector2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94209"/>
            <a:ext cx="1219778" cy="12197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1665E0-6F32-4AB6-9304-3FC6303A5979}"/>
              </a:ext>
            </a:extLst>
          </p:cNvPr>
          <p:cNvSpPr/>
          <p:nvPr/>
        </p:nvSpPr>
        <p:spPr>
          <a:xfrm>
            <a:off x="6766438" y="281350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hlinkClick r:id="rId4"/>
              </a:rPr>
              <a:t>192.168.0.30:80</a:t>
            </a:r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robotCmd</a:t>
            </a:r>
            <a:r>
              <a:rPr lang="fr-FR" sz="1200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736693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73669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2010481"/>
            <a:ext cx="267599" cy="2663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2010481"/>
            <a:ext cx="519653" cy="294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2025235"/>
            <a:ext cx="573305" cy="3077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469135"/>
            <a:ext cx="3190460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F7:C9:5B:7F:CF:5C</a:t>
            </a:r>
          </a:p>
          <a:p>
            <a:r>
              <a:rPr lang="en-US" sz="900" i="1" dirty="0"/>
              <a:t>IP Fixe: </a:t>
            </a:r>
            <a:r>
              <a:rPr lang="fr-FR" sz="900" dirty="0"/>
              <a:t>192.168.0.31</a:t>
            </a:r>
            <a:endParaRPr lang="en-US" sz="900" i="1" dirty="0"/>
          </a:p>
          <a:p>
            <a:endParaRPr lang="fr-FR" i="1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EFAC3E2-E794-4CD7-9896-CE7CECB3F13E}"/>
              </a:ext>
            </a:extLst>
          </p:cNvPr>
          <p:cNvCxnSpPr>
            <a:cxnSpLocks/>
          </p:cNvCxnSpPr>
          <p:nvPr/>
        </p:nvCxnSpPr>
        <p:spPr>
          <a:xfrm>
            <a:off x="8221684" y="4627725"/>
            <a:ext cx="3142" cy="37260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23436" y="4670964"/>
            <a:ext cx="1" cy="3618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211152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482141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693277" y="5032834"/>
            <a:ext cx="660318" cy="404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75B80BB-01EC-4774-A8B8-412464BFD850}"/>
              </a:ext>
            </a:extLst>
          </p:cNvPr>
          <p:cNvSpPr/>
          <p:nvPr/>
        </p:nvSpPr>
        <p:spPr>
          <a:xfrm>
            <a:off x="7873809" y="5020709"/>
            <a:ext cx="674552" cy="428994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770449"/>
            <a:ext cx="1974057" cy="34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497123"/>
            <a:ext cx="4074094" cy="255646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62699" y="3550036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16188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164795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4046942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63707" y="3012579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872552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847516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33701" y="432278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D60928F-B8BF-40B1-9461-60E9C908379E}"/>
              </a:ext>
            </a:extLst>
          </p:cNvPr>
          <p:cNvSpPr/>
          <p:nvPr/>
        </p:nvSpPr>
        <p:spPr>
          <a:xfrm>
            <a:off x="7963393" y="4312331"/>
            <a:ext cx="522865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294361-EB7B-444C-A8C9-ECC2CB12DB81}"/>
              </a:ext>
            </a:extLst>
          </p:cNvPr>
          <p:cNvSpPr/>
          <p:nvPr/>
        </p:nvSpPr>
        <p:spPr>
          <a:xfrm>
            <a:off x="7789510" y="4034955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292FA5-5327-42B8-A90F-7F7491B26544}"/>
              </a:ext>
            </a:extLst>
          </p:cNvPr>
          <p:cNvSpPr/>
          <p:nvPr/>
        </p:nvSpPr>
        <p:spPr>
          <a:xfrm>
            <a:off x="7769160" y="5477437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735431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112421" y="508326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22039" y="5269091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393367" y="5553956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2906830" y="5690519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086827" y="4795073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958545"/>
            <a:ext cx="352991" cy="32702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8817574" y="6151363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696690"/>
            <a:ext cx="1245457" cy="1080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319271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567317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048960" y="704098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86346" y="2119412"/>
            <a:ext cx="9453251" cy="35835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7265956" y="1323647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7745978" y="99630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688526" y="1314907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505508" y="1352717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5971301" y="2120876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2029310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263863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50907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6443122" y="183833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5907696" y="183179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559516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266" y="4804060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336" y="503050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09449" y="526478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724449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2049396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396246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210257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34744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602586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876880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548677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2201827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458305" y="2116509"/>
            <a:ext cx="177162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r>
              <a:rPr lang="fr-FR" sz="1200" dirty="0"/>
              <a:t>Digital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6993112" y="2118039"/>
            <a:ext cx="52491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59402" y="182900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065B0CF-7D83-4DD4-BCEF-775D10F05C10}"/>
              </a:ext>
            </a:extLst>
          </p:cNvPr>
          <p:cNvSpPr/>
          <p:nvPr/>
        </p:nvSpPr>
        <p:spPr>
          <a:xfrm>
            <a:off x="2130762" y="544318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7CA45-DB59-4D07-856B-C24F6EF2ED1B}"/>
              </a:ext>
            </a:extLst>
          </p:cNvPr>
          <p:cNvSpPr/>
          <p:nvPr/>
        </p:nvSpPr>
        <p:spPr>
          <a:xfrm>
            <a:off x="1873264" y="5943640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TEMT6000</a:t>
            </a:r>
          </a:p>
          <a:p>
            <a:pPr algn="ctr"/>
            <a:endParaRPr lang="fr-FR" dirty="0"/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84B92465-D9B5-4254-B88D-DF6D29053AA6}"/>
              </a:ext>
            </a:extLst>
          </p:cNvPr>
          <p:cNvCxnSpPr>
            <a:cxnSpLocks/>
          </p:cNvCxnSpPr>
          <p:nvPr/>
        </p:nvCxnSpPr>
        <p:spPr>
          <a:xfrm>
            <a:off x="2372037" y="5674108"/>
            <a:ext cx="0" cy="269532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8289775" y="1358617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092678" y="1427070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057616" y="2131176"/>
            <a:ext cx="12680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TWI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033413" y="1814986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793932" y="1829008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727934" y="596108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Temperature</a:t>
            </a:r>
            <a:endParaRPr lang="fr-FR" sz="1200" dirty="0"/>
          </a:p>
          <a:p>
            <a:pPr algn="ctr"/>
            <a:r>
              <a:rPr lang="fr-FR" sz="1200" dirty="0"/>
              <a:t>TMP102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831349" y="587518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CMPS03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9003909" y="995869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0x48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65035" y="4888160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948837" y="1377180"/>
            <a:ext cx="8230" cy="4682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164259" y="1319202"/>
            <a:ext cx="5765" cy="49255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691786" y="2129195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3282315" y="1845272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708842" y="183833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756791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018901" y="94360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590769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34649" y="995864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2126321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7128" y="-248058"/>
            <a:ext cx="2280752" cy="804352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502163" y="139066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769234" y="1382927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850129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820929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425450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7911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41093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411879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425450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55743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56515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55091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567525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2748" y="2634061"/>
            <a:ext cx="7510850" cy="2457798"/>
          </a:xfrm>
          <a:prstGeom prst="bentConnector3">
            <a:avLst>
              <a:gd name="adj1" fmla="val 186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284150" y="-250499"/>
            <a:ext cx="2740526" cy="8510072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742273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876880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2201826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2201832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39565" y="203398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9C305AA0-5485-48E8-9625-2974BE0A5574}"/>
              </a:ext>
            </a:extLst>
          </p:cNvPr>
          <p:cNvSpPr txBox="1"/>
          <p:nvPr/>
        </p:nvSpPr>
        <p:spPr>
          <a:xfrm>
            <a:off x="11682933" y="105575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/>
          <p:nvPr/>
        </p:nvCxnSpPr>
        <p:spPr>
          <a:xfrm>
            <a:off x="8289775" y="1353864"/>
            <a:ext cx="354979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9078521" y="1456616"/>
            <a:ext cx="2787351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F22C77-9572-4E48-98D5-27D2FA9BDE25}"/>
              </a:ext>
            </a:extLst>
          </p:cNvPr>
          <p:cNvSpPr/>
          <p:nvPr/>
        </p:nvSpPr>
        <p:spPr>
          <a:xfrm>
            <a:off x="11106029" y="1416229"/>
            <a:ext cx="551504" cy="8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87969CD-5ABE-4C81-A38E-58548C926278}"/>
              </a:ext>
            </a:extLst>
          </p:cNvPr>
          <p:cNvSpPr/>
          <p:nvPr/>
        </p:nvSpPr>
        <p:spPr>
          <a:xfrm>
            <a:off x="11103215" y="1314907"/>
            <a:ext cx="551504" cy="807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1014285"/>
            <a:ext cx="364215" cy="291992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18933" y="1013018"/>
            <a:ext cx="364215" cy="291992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  <a:stCxn id="122" idx="2"/>
          </p:cNvCxnSpPr>
          <p:nvPr/>
        </p:nvCxnSpPr>
        <p:spPr>
          <a:xfrm rot="16200000" flipH="1">
            <a:off x="8199533" y="1062186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567432" y="993298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549311" y="995864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1089481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295642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12063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32106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470097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29564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3042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271168" y="3042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489967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502144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8132683" y="489967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AFD1A32F-9FC4-41C2-9AB5-79859057D466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73690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/>
          <p:nvPr/>
        </p:nvCxnSpPr>
        <p:spPr>
          <a:xfrm>
            <a:off x="490775" y="6740270"/>
            <a:ext cx="4036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FA178DB8-ED99-4C36-A589-EE1A75535BE3}"/>
              </a:ext>
            </a:extLst>
          </p:cNvPr>
          <p:cNvSpPr txBox="1"/>
          <p:nvPr/>
        </p:nvSpPr>
        <p:spPr>
          <a:xfrm>
            <a:off x="-9969" y="637093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+3</a:t>
            </a:r>
            <a:r>
              <a:rPr lang="fr-FR" sz="1200" dirty="0"/>
              <a:t>V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213395EC-5471-4AD6-81CE-88177984AD83}"/>
              </a:ext>
            </a:extLst>
          </p:cNvPr>
          <p:cNvSpPr txBox="1"/>
          <p:nvPr/>
        </p:nvSpPr>
        <p:spPr>
          <a:xfrm>
            <a:off x="105377" y="656629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3252897" y="304232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3115904" y="481825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788203" y="977100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7856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  <a:stCxn id="200" idx="6"/>
            <a:endCxn id="143" idx="1"/>
          </p:cNvCxnSpPr>
          <p:nvPr/>
        </p:nvCxnSpPr>
        <p:spPr>
          <a:xfrm flipV="1">
            <a:off x="10142620" y="2893504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693450"/>
            <a:ext cx="23894" cy="3580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>
            <a:off x="11735870" y="2717411"/>
            <a:ext cx="0" cy="3565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862333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947048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45406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5949083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>
                <a:highlight>
                  <a:srgbClr val="FFFF00"/>
                </a:highlight>
              </a:rPr>
              <a:t>IR</a:t>
            </a:r>
          </a:p>
          <a:p>
            <a:pPr algn="ctr"/>
            <a:r>
              <a:rPr lang="fr-FR" sz="1200" dirty="0">
                <a:highlight>
                  <a:srgbClr val="FFFF00"/>
                </a:highlight>
              </a:rPr>
              <a:t>GP2Y0A21YK</a:t>
            </a:r>
          </a:p>
          <a:p>
            <a:pPr algn="ctr"/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674108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DEC9ADF2-9AD4-47B8-B3B9-753395E7881C}"/>
              </a:ext>
            </a:extLst>
          </p:cNvPr>
          <p:cNvCxnSpPr/>
          <p:nvPr/>
        </p:nvCxnSpPr>
        <p:spPr>
          <a:xfrm flipV="1">
            <a:off x="2228435" y="6339932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5CA34531-DAC1-4B1C-AF64-44F833901AA9}"/>
              </a:ext>
            </a:extLst>
          </p:cNvPr>
          <p:cNvCxnSpPr>
            <a:cxnSpLocks/>
          </p:cNvCxnSpPr>
          <p:nvPr/>
        </p:nvCxnSpPr>
        <p:spPr>
          <a:xfrm flipV="1">
            <a:off x="2442062" y="6341142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309424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312306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10142614" y="3230961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187090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284505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20911" y="3442592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47140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 flipV="1">
            <a:off x="10164396" y="3579305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27976" y="3529084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621962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1719683" y="63255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1898044" y="6626365"/>
            <a:ext cx="26288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72846" y="4216939"/>
            <a:ext cx="29478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06963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0692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06349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168826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26624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372053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0087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08766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45854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562310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699504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54705" y="472832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34538" y="4836217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830446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492786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700205C-2AE1-4EDC-8ED1-B218F99E7971}"/>
              </a:ext>
            </a:extLst>
          </p:cNvPr>
          <p:cNvSpPr/>
          <p:nvPr/>
        </p:nvSpPr>
        <p:spPr>
          <a:xfrm>
            <a:off x="10316926" y="376184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  <a:r>
              <a:rPr lang="af-ZA" sz="1200" dirty="0"/>
              <a:t>SEN0018</a:t>
            </a:r>
            <a:endParaRPr lang="fr-FR" sz="1200" dirty="0"/>
          </a:p>
          <a:p>
            <a:pPr algn="ctr"/>
            <a:endParaRPr lang="fr-FR" dirty="0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2532AA1D-074A-4D6C-A26E-8299CAE75729}"/>
              </a:ext>
            </a:extLst>
          </p:cNvPr>
          <p:cNvSpPr/>
          <p:nvPr/>
        </p:nvSpPr>
        <p:spPr>
          <a:xfrm>
            <a:off x="9680578" y="379066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FB79B680-35BC-43FA-AA85-A4E2BDBFDE78}"/>
              </a:ext>
            </a:extLst>
          </p:cNvPr>
          <p:cNvCxnSpPr>
            <a:cxnSpLocks/>
            <a:stCxn id="153" idx="6"/>
            <a:endCxn id="152" idx="1"/>
          </p:cNvCxnSpPr>
          <p:nvPr/>
        </p:nvCxnSpPr>
        <p:spPr>
          <a:xfrm flipV="1">
            <a:off x="10160411" y="389855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39945714-179F-4178-91BF-5CB8D4A22835}"/>
              </a:ext>
            </a:extLst>
          </p:cNvPr>
          <p:cNvCxnSpPr>
            <a:cxnSpLocks/>
          </p:cNvCxnSpPr>
          <p:nvPr/>
        </p:nvCxnSpPr>
        <p:spPr>
          <a:xfrm flipV="1">
            <a:off x="11523991" y="385468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6CE3DB1-F532-4E46-8102-9BC104159647}"/>
              </a:ext>
            </a:extLst>
          </p:cNvPr>
          <p:cNvCxnSpPr>
            <a:cxnSpLocks/>
          </p:cNvCxnSpPr>
          <p:nvPr/>
        </p:nvCxnSpPr>
        <p:spPr>
          <a:xfrm>
            <a:off x="11523991" y="3952104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4935920" y="1323370"/>
            <a:ext cx="1" cy="523424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4218695" y="2129339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4690516" y="184679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4155090" y="1840261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4402687" y="1328843"/>
            <a:ext cx="5765" cy="49255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063090" y="952065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1719614"/>
              </p:ext>
            </p:extLst>
          </p:nvPr>
        </p:nvGraphicFramePr>
        <p:xfrm>
          <a:off x="838200" y="1825625"/>
          <a:ext cx="10515600" cy="505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235567"/>
              </p:ext>
            </p:extLst>
          </p:nvPr>
        </p:nvGraphicFramePr>
        <p:xfrm>
          <a:off x="838200" y="1825625"/>
          <a:ext cx="10523220" cy="444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Temperature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commande (1,2,3….)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TAGSYMBOL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6168"/>
              </p:ext>
            </p:extLst>
          </p:nvPr>
        </p:nvGraphicFramePr>
        <p:xfrm>
          <a:off x="655320" y="2548202"/>
          <a:ext cx="89204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09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1908821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2272041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2369809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181264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CMD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RESP to the Server </a:t>
            </a:r>
            <a:r>
              <a:rPr lang="fr-FR" sz="3000" dirty="0" err="1"/>
              <a:t>following</a:t>
            </a:r>
            <a:r>
              <a:rPr lang="fr-FR" sz="3000" dirty="0"/>
              <a:t> </a:t>
            </a:r>
            <a:r>
              <a:rPr lang="fr-FR" sz="3000" dirty="0" err="1"/>
              <a:t>reception</a:t>
            </a:r>
            <a:r>
              <a:rPr lang="fr-FR" sz="3000" dirty="0"/>
              <a:t> CMD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RESP to the Robot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reception</a:t>
            </a:r>
            <a:r>
              <a:rPr lang="fr-FR" dirty="0"/>
              <a:t>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Interuptions</a:t>
            </a:r>
            <a:r>
              <a:rPr lang="fr-FR" dirty="0"/>
              <a:t> Arduino MEG2560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Commandes</a:t>
            </a:r>
            <a:r>
              <a:rPr lang="en-US" dirty="0"/>
              <a:t>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766500"/>
              </p:ext>
            </p:extLst>
          </p:nvPr>
        </p:nvGraphicFramePr>
        <p:xfrm>
          <a:off x="771524" y="1549400"/>
          <a:ext cx="10515599" cy="660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Test communication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the ESP8266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/>
                        <a:t>None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40572</TotalTime>
  <Words>969</Words>
  <Application>Microsoft Office PowerPoint</Application>
  <PresentationFormat>Grand écran</PresentationFormat>
  <Paragraphs>418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Interuptions Arduino MEG2560</vt:lpstr>
      <vt:lpstr>Commandes (1/2)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353</cp:revision>
  <cp:lastPrinted>2018-11-25T13:19:35Z</cp:lastPrinted>
  <dcterms:created xsi:type="dcterms:W3CDTF">2018-10-08T20:02:04Z</dcterms:created>
  <dcterms:modified xsi:type="dcterms:W3CDTF">2018-12-17T22:44:15Z</dcterms:modified>
</cp:coreProperties>
</file>