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  <p:sldId id="269" r:id="rId5"/>
    <p:sldId id="272" r:id="rId6"/>
    <p:sldId id="273" r:id="rId7"/>
    <p:sldId id="270" r:id="rId8"/>
    <p:sldId id="271" r:id="rId9"/>
    <p:sldId id="274" r:id="rId10"/>
    <p:sldId id="260" r:id="rId11"/>
    <p:sldId id="275" r:id="rId12"/>
  </p:sldIdLst>
  <p:sldSz cx="12192000" cy="6858000"/>
  <p:notesSz cx="6888163" cy="100203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h" initials="e" lastIdx="1" clrIdx="0">
    <p:extLst>
      <p:ext uri="{19B8F6BF-5375-455C-9EA6-DF929625EA0E}">
        <p15:presenceInfo xmlns:p15="http://schemas.microsoft.com/office/powerpoint/2012/main" userId="ed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" y="22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F2BF23-3BD4-4DB9-AB69-A20E9348F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BF2C32-9AA0-4BC9-8296-5ECCD4602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158CD2-D2C7-4909-A17E-5FDA5E0D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574FFD-3917-4D5D-A57C-CBBCF2C2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E357AB-CECA-4E39-9B33-BF3917B2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92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E72AF-8CE8-4961-AE56-4014D773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EC6808C-90B3-40B3-824F-0DBDA5446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1F8989-E312-47E3-964F-4EC444B8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A649D0-6C2D-45F7-B05D-28EBC6055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853218-BF96-4B7C-9B3A-4D31A228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65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B98E2F4-6A3E-4A5A-8986-2DBC30388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F9346F-8EF0-429E-9C2C-A68B3DF3F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192607-4FD8-4628-9044-B86EDD986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F23AA7-0F6C-4DF3-878A-1A540CB86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9D4CF9-B1EB-42DF-ADCA-7B640B5F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89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EFC288-1E48-49D9-8FD4-1C4BDBCB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1EFF41-B940-4205-90A9-31A0DC764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B059E5-BE6B-4268-BA41-CF8535146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EBD889-985E-4D7C-992F-C5F1A409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85CD9E-02DF-4166-9D3D-F697435E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10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BCAEF3-2014-4E7B-BE97-53DE02AF5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ADB57C-CFC2-4839-8069-72CC945EC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8AFFEB-8D36-42FA-8F5B-87DF296BC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EF7E66-B595-49BC-B25F-C42DA152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8E2A10-8C7B-4BFF-A32C-9402BCF8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58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C6A58-8CF2-46BD-BC49-C5DA8658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5BB1BA-B9AD-4205-92AF-B582E5822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9AC192-4836-42D3-A548-DCDF314D2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E28A11-6314-46FA-98BB-A56087EE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940242-BCE3-45B9-8D43-83744EDA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E32D28-1C42-44F2-A8D0-90D069CD6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65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1FEE6-218A-4AED-B46A-B11770BE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3CC13E-1AF8-4A35-8FD0-2310BC377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E70AD9-564D-41F7-9563-2AFA55F6A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D22F172-32B4-4211-A81D-69CB711E3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61AB31A-E540-4051-B9D8-10A00B609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DCDAE95-7F71-409F-93F3-645A49B72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644BD9A-754B-4845-94AB-B4ED933EE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C48F6EC-75CA-4FC1-BB78-A387DEDA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3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E1ECE0-D96F-42D8-819C-54594CD7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096923F-E4B2-411C-BF28-8DF514DB4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7276F71-9E62-4B3E-A909-46A412F0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C3FFFDC-5E90-4395-9973-EBBB73FD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27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0201AC3-876D-4212-A50A-05814C85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0DF7950-2FEB-418F-A068-483216BD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24DAB9-DB53-4CA5-BF59-98613504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38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248B0C-1535-4232-8F32-C8DE0B3C7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CF1F30-D3C7-463B-8102-ECF1BE866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C441EE-9867-44EE-BD9F-3FFAA5E65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45BA81-388D-4DBD-943A-8C42CC8E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4A2C28-991B-458B-9045-DC1DAD03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D3E11B-06A9-4309-B20A-AE701F01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42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935FD8-04D5-4E72-AE86-D49FFC0FC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F2C2E7B-9193-4A62-9A56-19B646A46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36EF10-9A38-4A7F-B901-38B51F617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B6AD81-0CC3-4F56-A065-482AFC049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367FCD-43A6-4EB2-8C88-FA202F1CE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448652-F086-436A-B8E0-6808FE80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9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D8BFD7-4190-4B13-B298-C22224AEE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D79112-23A4-4848-B438-202251AE4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5E0E9F-7A16-450B-85EA-748C2344D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7AEF8-1597-4679-8926-916E82E12B07}" type="datetimeFigureOut">
              <a:rPr lang="fr-FR" smtClean="0"/>
              <a:t>25/03/2019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090008-ECF9-408F-9679-36555FD0A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06F1DD-77B8-4830-A384-FE51492C7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61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 : coins arrondis 460">
            <a:extLst>
              <a:ext uri="{FF2B5EF4-FFF2-40B4-BE49-F238E27FC236}">
                <a16:creationId xmlns:a16="http://schemas.microsoft.com/office/drawing/2014/main" id="{22F974BE-8145-4E19-ABA2-26A4C27E9EE9}"/>
              </a:ext>
            </a:extLst>
          </p:cNvPr>
          <p:cNvSpPr/>
          <p:nvPr/>
        </p:nvSpPr>
        <p:spPr>
          <a:xfrm>
            <a:off x="8348706" y="340394"/>
            <a:ext cx="1363602" cy="621305"/>
          </a:xfrm>
          <a:prstGeom prst="round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Lipo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1500 </a:t>
            </a:r>
            <a:r>
              <a:rPr lang="en-US" dirty="0" err="1">
                <a:solidFill>
                  <a:schemeClr val="tx1"/>
                </a:solidFill>
              </a:rPr>
              <a:t>mAh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A19F59-DE5C-47E6-918B-27D303F45183}"/>
              </a:ext>
            </a:extLst>
          </p:cNvPr>
          <p:cNvSpPr/>
          <p:nvPr/>
        </p:nvSpPr>
        <p:spPr>
          <a:xfrm>
            <a:off x="47768" y="1907248"/>
            <a:ext cx="9621214" cy="3409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Arduino MEGA2560</a:t>
            </a:r>
          </a:p>
        </p:txBody>
      </p:sp>
      <p:sp>
        <p:nvSpPr>
          <p:cNvPr id="78" name="Rectangle : carré corné 77">
            <a:extLst>
              <a:ext uri="{FF2B5EF4-FFF2-40B4-BE49-F238E27FC236}">
                <a16:creationId xmlns:a16="http://schemas.microsoft.com/office/drawing/2014/main" id="{2F527EAB-A695-4A0E-903E-433C17D1BC32}"/>
              </a:ext>
            </a:extLst>
          </p:cNvPr>
          <p:cNvSpPr/>
          <p:nvPr/>
        </p:nvSpPr>
        <p:spPr>
          <a:xfrm>
            <a:off x="199960" y="346448"/>
            <a:ext cx="1609220" cy="997921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SD </a:t>
            </a:r>
            <a:r>
              <a:rPr lang="fr-FR" dirty="0" err="1">
                <a:solidFill>
                  <a:schemeClr val="tx1"/>
                </a:solidFill>
              </a:rPr>
              <a:t>card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EB756666-05BE-4405-9752-D513848A6A45}"/>
              </a:ext>
            </a:extLst>
          </p:cNvPr>
          <p:cNvSpPr/>
          <p:nvPr/>
        </p:nvSpPr>
        <p:spPr>
          <a:xfrm>
            <a:off x="8929576" y="4420807"/>
            <a:ext cx="447558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62D41DE6-E423-4F2A-9635-1894D9255C80}"/>
              </a:ext>
            </a:extLst>
          </p:cNvPr>
          <p:cNvSpPr/>
          <p:nvPr/>
        </p:nvSpPr>
        <p:spPr>
          <a:xfrm>
            <a:off x="8920960" y="4653745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43C4EA2C-5B45-4167-880E-CCCC10CC0255}"/>
              </a:ext>
            </a:extLst>
          </p:cNvPr>
          <p:cNvSpPr/>
          <p:nvPr/>
        </p:nvSpPr>
        <p:spPr>
          <a:xfrm>
            <a:off x="8933864" y="4897647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52</a:t>
            </a:r>
          </a:p>
        </p:txBody>
      </p: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303F5BDC-AD2F-4215-A0CB-27EBECA7AAE5}"/>
              </a:ext>
            </a:extLst>
          </p:cNvPr>
          <p:cNvCxnSpPr>
            <a:cxnSpLocks/>
          </p:cNvCxnSpPr>
          <p:nvPr/>
        </p:nvCxnSpPr>
        <p:spPr>
          <a:xfrm flipH="1">
            <a:off x="8796501" y="1109230"/>
            <a:ext cx="1" cy="518718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84E1737C-8DD2-4B4F-BB53-59A3C68D3F05}"/>
              </a:ext>
            </a:extLst>
          </p:cNvPr>
          <p:cNvCxnSpPr>
            <a:cxnSpLocks/>
          </p:cNvCxnSpPr>
          <p:nvPr/>
        </p:nvCxnSpPr>
        <p:spPr>
          <a:xfrm>
            <a:off x="9494668" y="1224493"/>
            <a:ext cx="0" cy="388732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8502AE4-0F7A-4C90-ACA1-4837522915ED}"/>
              </a:ext>
            </a:extLst>
          </p:cNvPr>
          <p:cNvSpPr/>
          <p:nvPr/>
        </p:nvSpPr>
        <p:spPr>
          <a:xfrm>
            <a:off x="8467414" y="1912236"/>
            <a:ext cx="119971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I2C</a:t>
            </a:r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9FD95D9F-4269-4A40-B637-A40637C4BE77}"/>
              </a:ext>
            </a:extLst>
          </p:cNvPr>
          <p:cNvSpPr/>
          <p:nvPr/>
        </p:nvSpPr>
        <p:spPr>
          <a:xfrm>
            <a:off x="8510105" y="1601918"/>
            <a:ext cx="557168" cy="3121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20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SDA</a:t>
            </a:r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EDFA5D41-E4BA-4494-96CB-CEAC352CA53C}"/>
              </a:ext>
            </a:extLst>
          </p:cNvPr>
          <p:cNvSpPr/>
          <p:nvPr/>
        </p:nvSpPr>
        <p:spPr>
          <a:xfrm>
            <a:off x="9107340" y="1601310"/>
            <a:ext cx="542777" cy="29583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21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SCL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F4CB3D7-09C5-4B32-9601-5122FA8C1D58}"/>
              </a:ext>
            </a:extLst>
          </p:cNvPr>
          <p:cNvSpPr/>
          <p:nvPr/>
        </p:nvSpPr>
        <p:spPr>
          <a:xfrm>
            <a:off x="9372350" y="4384203"/>
            <a:ext cx="294784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SPI</a:t>
            </a:r>
          </a:p>
          <a:p>
            <a:pPr algn="ctr"/>
            <a:endParaRPr lang="fr-FR" sz="12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1B0C61D-3C33-44AE-994E-9D1DFD3977BE}"/>
              </a:ext>
            </a:extLst>
          </p:cNvPr>
          <p:cNvSpPr/>
          <p:nvPr/>
        </p:nvSpPr>
        <p:spPr>
          <a:xfrm>
            <a:off x="43127" y="1907248"/>
            <a:ext cx="184261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SPI</a:t>
            </a:r>
          </a:p>
        </p:txBody>
      </p:sp>
      <p:cxnSp>
        <p:nvCxnSpPr>
          <p:cNvPr id="5" name="Connecteur : en angle 4">
            <a:extLst>
              <a:ext uri="{FF2B5EF4-FFF2-40B4-BE49-F238E27FC236}">
                <a16:creationId xmlns:a16="http://schemas.microsoft.com/office/drawing/2014/main" id="{5355DACF-D8DB-4160-875D-0B6FB9A32429}"/>
              </a:ext>
            </a:extLst>
          </p:cNvPr>
          <p:cNvCxnSpPr>
            <a:cxnSpLocks/>
            <a:stCxn id="85" idx="4"/>
            <a:endCxn id="94" idx="2"/>
          </p:cNvCxnSpPr>
          <p:nvPr/>
        </p:nvCxnSpPr>
        <p:spPr>
          <a:xfrm rot="16200000" flipH="1">
            <a:off x="3769057" y="-629693"/>
            <a:ext cx="2110567" cy="8210471"/>
          </a:xfrm>
          <a:prstGeom prst="bentConnector2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7CD742EF-B51C-485A-8681-F1A7A57756CD}"/>
              </a:ext>
            </a:extLst>
          </p:cNvPr>
          <p:cNvSpPr txBox="1"/>
          <p:nvPr/>
        </p:nvSpPr>
        <p:spPr>
          <a:xfrm rot="16049897">
            <a:off x="596450" y="1637061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MISO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2FFED979-B420-413C-96C0-F8A0094358C3}"/>
              </a:ext>
            </a:extLst>
          </p:cNvPr>
          <p:cNvSpPr txBox="1"/>
          <p:nvPr/>
        </p:nvSpPr>
        <p:spPr>
          <a:xfrm rot="16200000" flipH="1">
            <a:off x="1066577" y="1607862"/>
            <a:ext cx="487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MOSI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8FE1DB04-8A7C-4DF6-B7CC-303CADF3B2B8}"/>
              </a:ext>
            </a:extLst>
          </p:cNvPr>
          <p:cNvSpPr/>
          <p:nvPr/>
        </p:nvSpPr>
        <p:spPr>
          <a:xfrm>
            <a:off x="952642" y="22123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D9FA8B0-1E97-4AE1-B2D4-5670CD21D70D}"/>
              </a:ext>
            </a:extLst>
          </p:cNvPr>
          <p:cNvSpPr txBox="1"/>
          <p:nvPr/>
        </p:nvSpPr>
        <p:spPr>
          <a:xfrm rot="16200000">
            <a:off x="86900" y="1578037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SCLK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14868AD4-595A-4478-A7B2-81ABAE62EEB5}"/>
              </a:ext>
            </a:extLst>
          </p:cNvPr>
          <p:cNvSpPr/>
          <p:nvPr/>
        </p:nvSpPr>
        <p:spPr>
          <a:xfrm>
            <a:off x="495326" y="2197865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94EDBF9E-FC8D-4967-934C-359E89DDE4D2}"/>
              </a:ext>
            </a:extLst>
          </p:cNvPr>
          <p:cNvSpPr/>
          <p:nvPr/>
        </p:nvSpPr>
        <p:spPr>
          <a:xfrm>
            <a:off x="47768" y="2191344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C11933AE-2467-4012-9A41-8804A34032AC}"/>
              </a:ext>
            </a:extLst>
          </p:cNvPr>
          <p:cNvSpPr/>
          <p:nvPr/>
        </p:nvSpPr>
        <p:spPr>
          <a:xfrm>
            <a:off x="1417832" y="22123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A50C47A9-3AC5-48E4-8DDB-A1081DB8C971}"/>
              </a:ext>
            </a:extLst>
          </p:cNvPr>
          <p:cNvCxnSpPr>
            <a:stCxn id="85" idx="0"/>
          </p:cNvCxnSpPr>
          <p:nvPr/>
        </p:nvCxnSpPr>
        <p:spPr>
          <a:xfrm flipH="1" flipV="1">
            <a:off x="716882" y="1344369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16B5F0AC-7605-4919-92AE-67248AA19FFF}"/>
              </a:ext>
            </a:extLst>
          </p:cNvPr>
          <p:cNvCxnSpPr/>
          <p:nvPr/>
        </p:nvCxnSpPr>
        <p:spPr>
          <a:xfrm flipH="1" flipV="1">
            <a:off x="271547" y="1358886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3">
            <a:extLst>
              <a:ext uri="{FF2B5EF4-FFF2-40B4-BE49-F238E27FC236}">
                <a16:creationId xmlns:a16="http://schemas.microsoft.com/office/drawing/2014/main" id="{ABC5A925-7C63-497A-BB76-C587CE08CACA}"/>
              </a:ext>
            </a:extLst>
          </p:cNvPr>
          <p:cNvCxnSpPr/>
          <p:nvPr/>
        </p:nvCxnSpPr>
        <p:spPr>
          <a:xfrm flipH="1" flipV="1">
            <a:off x="1176421" y="1344369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H="1" flipV="1">
            <a:off x="1637572" y="1354457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 : en angle 125">
            <a:extLst>
              <a:ext uri="{FF2B5EF4-FFF2-40B4-BE49-F238E27FC236}">
                <a16:creationId xmlns:a16="http://schemas.microsoft.com/office/drawing/2014/main" id="{92ABEDFE-05FC-430D-B247-D9FCCD74136D}"/>
              </a:ext>
            </a:extLst>
          </p:cNvPr>
          <p:cNvCxnSpPr>
            <a:cxnSpLocks/>
            <a:endCxn id="95" idx="2"/>
          </p:cNvCxnSpPr>
          <p:nvPr/>
        </p:nvCxnSpPr>
        <p:spPr>
          <a:xfrm>
            <a:off x="1168035" y="2460058"/>
            <a:ext cx="7752925" cy="2303707"/>
          </a:xfrm>
          <a:prstGeom prst="bentConnector3">
            <a:avLst>
              <a:gd name="adj1" fmla="val -3"/>
            </a:avLst>
          </a:prstGeom>
          <a:ln w="38100" cap="flat" cmpd="sng" algn="ctr">
            <a:solidFill>
              <a:srgbClr val="FFC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Connecteur : en angle 130">
            <a:extLst>
              <a:ext uri="{FF2B5EF4-FFF2-40B4-BE49-F238E27FC236}">
                <a16:creationId xmlns:a16="http://schemas.microsoft.com/office/drawing/2014/main" id="{F1FE6CBB-4B27-4231-90F2-511E35B5FA81}"/>
              </a:ext>
            </a:extLst>
          </p:cNvPr>
          <p:cNvCxnSpPr>
            <a:cxnSpLocks/>
            <a:stCxn id="87" idx="4"/>
            <a:endCxn id="101" idx="2"/>
          </p:cNvCxnSpPr>
          <p:nvPr/>
        </p:nvCxnSpPr>
        <p:spPr>
          <a:xfrm rot="16200000" flipH="1">
            <a:off x="3305741" y="-620456"/>
            <a:ext cx="2593928" cy="8662317"/>
          </a:xfrm>
          <a:prstGeom prst="bentConnector2">
            <a:avLst/>
          </a:prstGeom>
          <a:ln w="381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2" name="ZoneTexte 131">
            <a:extLst>
              <a:ext uri="{FF2B5EF4-FFF2-40B4-BE49-F238E27FC236}">
                <a16:creationId xmlns:a16="http://schemas.microsoft.com/office/drawing/2014/main" id="{E233F5F0-4652-47F8-B2F7-41515FAA3231}"/>
              </a:ext>
            </a:extLst>
          </p:cNvPr>
          <p:cNvSpPr txBox="1"/>
          <p:nvPr/>
        </p:nvSpPr>
        <p:spPr>
          <a:xfrm rot="16200000">
            <a:off x="1437574" y="1538084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CS</a:t>
            </a:r>
          </a:p>
        </p:txBody>
      </p:sp>
      <p:cxnSp>
        <p:nvCxnSpPr>
          <p:cNvPr id="146" name="Connecteur : en angle 145">
            <a:extLst>
              <a:ext uri="{FF2B5EF4-FFF2-40B4-BE49-F238E27FC236}">
                <a16:creationId xmlns:a16="http://schemas.microsoft.com/office/drawing/2014/main" id="{DA9BCBDD-6011-4340-AA13-8D1B13114BDA}"/>
              </a:ext>
            </a:extLst>
          </p:cNvPr>
          <p:cNvCxnSpPr>
            <a:cxnSpLocks/>
          </p:cNvCxnSpPr>
          <p:nvPr/>
        </p:nvCxnSpPr>
        <p:spPr>
          <a:xfrm rot="10800000" flipV="1">
            <a:off x="8796506" y="785172"/>
            <a:ext cx="1530503" cy="338556"/>
          </a:xfrm>
          <a:prstGeom prst="bentConnector3">
            <a:avLst>
              <a:gd name="adj1" fmla="val -1210"/>
            </a:avLst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 : en angle 146">
            <a:extLst>
              <a:ext uri="{FF2B5EF4-FFF2-40B4-BE49-F238E27FC236}">
                <a16:creationId xmlns:a16="http://schemas.microsoft.com/office/drawing/2014/main" id="{DA63929A-C6F5-467A-80B6-44209B830BA2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94671" y="785173"/>
            <a:ext cx="1309709" cy="523013"/>
          </a:xfrm>
          <a:prstGeom prst="bentConnector3">
            <a:avLst>
              <a:gd name="adj1" fmla="val 8442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 flipV="1">
            <a:off x="105377" y="76738"/>
            <a:ext cx="11923237" cy="129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ZoneTexte 169">
            <a:extLst>
              <a:ext uri="{FF2B5EF4-FFF2-40B4-BE49-F238E27FC236}">
                <a16:creationId xmlns:a16="http://schemas.microsoft.com/office/drawing/2014/main" id="{D41E49A1-0558-49C0-9155-5501ABAAF4E6}"/>
              </a:ext>
            </a:extLst>
          </p:cNvPr>
          <p:cNvSpPr txBox="1"/>
          <p:nvPr/>
        </p:nvSpPr>
        <p:spPr>
          <a:xfrm>
            <a:off x="9636313" y="2987017"/>
            <a:ext cx="71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+7.5</a:t>
            </a:r>
            <a:r>
              <a:rPr lang="fr-FR" sz="1200" b="1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B8EA2AF4-77C2-405C-BEC9-B64EF350667E}"/>
              </a:ext>
            </a:extLst>
          </p:cNvPr>
          <p:cNvSpPr txBox="1"/>
          <p:nvPr/>
        </p:nvSpPr>
        <p:spPr>
          <a:xfrm>
            <a:off x="9667133" y="3506431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0</a:t>
            </a:r>
            <a:r>
              <a:rPr lang="fr-FR" sz="1200" b="1" dirty="0"/>
              <a:t>V</a:t>
            </a:r>
          </a:p>
        </p:txBody>
      </p:sp>
      <p:cxnSp>
        <p:nvCxnSpPr>
          <p:cNvPr id="172" name="Connecteur droit 171">
            <a:extLst>
              <a:ext uri="{FF2B5EF4-FFF2-40B4-BE49-F238E27FC236}">
                <a16:creationId xmlns:a16="http://schemas.microsoft.com/office/drawing/2014/main" id="{4ECA0ED2-79E0-4D5A-917E-31115CBBF56D}"/>
              </a:ext>
            </a:extLst>
          </p:cNvPr>
          <p:cNvCxnSpPr>
            <a:cxnSpLocks/>
          </p:cNvCxnSpPr>
          <p:nvPr/>
        </p:nvCxnSpPr>
        <p:spPr>
          <a:xfrm>
            <a:off x="105377" y="273358"/>
            <a:ext cx="11790897" cy="122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17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10642432" y="92233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 droit 180">
            <a:extLst>
              <a:ext uri="{FF2B5EF4-FFF2-40B4-BE49-F238E27FC236}">
                <a16:creationId xmlns:a16="http://schemas.microsoft.com/office/drawing/2014/main" id="{6E67D4A9-2442-4176-917A-BEE41F94EF5D}"/>
              </a:ext>
            </a:extLst>
          </p:cNvPr>
          <p:cNvCxnSpPr>
            <a:cxnSpLocks/>
          </p:cNvCxnSpPr>
          <p:nvPr/>
        </p:nvCxnSpPr>
        <p:spPr>
          <a:xfrm flipV="1">
            <a:off x="10526419" y="280896"/>
            <a:ext cx="0" cy="975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Ellipse 189">
            <a:extLst>
              <a:ext uri="{FF2B5EF4-FFF2-40B4-BE49-F238E27FC236}">
                <a16:creationId xmlns:a16="http://schemas.microsoft.com/office/drawing/2014/main" id="{7CB799CF-F9B6-4A8A-99A5-62031BA23683}"/>
              </a:ext>
            </a:extLst>
          </p:cNvPr>
          <p:cNvSpPr/>
          <p:nvPr/>
        </p:nvSpPr>
        <p:spPr>
          <a:xfrm>
            <a:off x="2156546" y="5075739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A4</a:t>
            </a:r>
          </a:p>
        </p:txBody>
      </p:sp>
      <p:sp>
        <p:nvSpPr>
          <p:cNvPr id="191" name="Ellipse 190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2790675" y="5075108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A5</a:t>
            </a:r>
          </a:p>
        </p:txBody>
      </p:sp>
      <p:cxnSp>
        <p:nvCxnSpPr>
          <p:cNvPr id="194" name="Connecteur droit avec flèche 193">
            <a:extLst>
              <a:ext uri="{FF2B5EF4-FFF2-40B4-BE49-F238E27FC236}">
                <a16:creationId xmlns:a16="http://schemas.microsoft.com/office/drawing/2014/main" id="{B84946B0-A863-470B-916B-8F7E26EAD3BC}"/>
              </a:ext>
            </a:extLst>
          </p:cNvPr>
          <p:cNvCxnSpPr>
            <a:cxnSpLocks/>
            <a:endCxn id="191" idx="0"/>
          </p:cNvCxnSpPr>
          <p:nvPr/>
        </p:nvCxnSpPr>
        <p:spPr>
          <a:xfrm>
            <a:off x="3030499" y="3981747"/>
            <a:ext cx="93" cy="1093361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695128D4-DEA0-4499-96A2-401622C9BA92}"/>
              </a:ext>
            </a:extLst>
          </p:cNvPr>
          <p:cNvSpPr/>
          <p:nvPr/>
        </p:nvSpPr>
        <p:spPr>
          <a:xfrm>
            <a:off x="2086899" y="3610442"/>
            <a:ext cx="1331202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RTC</a:t>
            </a:r>
          </a:p>
          <a:p>
            <a:pPr algn="ctr"/>
            <a:r>
              <a:rPr lang="fr-FR" sz="1200" dirty="0"/>
              <a:t>DS1307</a:t>
            </a:r>
          </a:p>
          <a:p>
            <a:pPr algn="ctr"/>
            <a:endParaRPr lang="fr-FR" sz="1200" dirty="0"/>
          </a:p>
        </p:txBody>
      </p:sp>
      <p:cxnSp>
        <p:nvCxnSpPr>
          <p:cNvPr id="203" name="Connecteur droit avec flèche 202">
            <a:extLst>
              <a:ext uri="{FF2B5EF4-FFF2-40B4-BE49-F238E27FC236}">
                <a16:creationId xmlns:a16="http://schemas.microsoft.com/office/drawing/2014/main" id="{20A76E23-665E-4E89-A56B-1BF6F02365B5}"/>
              </a:ext>
            </a:extLst>
          </p:cNvPr>
          <p:cNvCxnSpPr>
            <a:cxnSpLocks/>
          </p:cNvCxnSpPr>
          <p:nvPr/>
        </p:nvCxnSpPr>
        <p:spPr>
          <a:xfrm>
            <a:off x="2395010" y="4007670"/>
            <a:ext cx="93" cy="1093361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4" name="ZoneTexte 203">
            <a:extLst>
              <a:ext uri="{FF2B5EF4-FFF2-40B4-BE49-F238E27FC236}">
                <a16:creationId xmlns:a16="http://schemas.microsoft.com/office/drawing/2014/main" id="{F26AA089-304E-4D4E-8A3C-1525E7661437}"/>
              </a:ext>
            </a:extLst>
          </p:cNvPr>
          <p:cNvSpPr txBox="1"/>
          <p:nvPr/>
        </p:nvSpPr>
        <p:spPr>
          <a:xfrm>
            <a:off x="2991307" y="4221714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SCL</a:t>
            </a:r>
          </a:p>
        </p:txBody>
      </p:sp>
      <p:sp>
        <p:nvSpPr>
          <p:cNvPr id="207" name="ZoneTexte 206">
            <a:extLst>
              <a:ext uri="{FF2B5EF4-FFF2-40B4-BE49-F238E27FC236}">
                <a16:creationId xmlns:a16="http://schemas.microsoft.com/office/drawing/2014/main" id="{AC3F41CA-CE5A-4195-BB4A-A0A7A71DB0BC}"/>
              </a:ext>
            </a:extLst>
          </p:cNvPr>
          <p:cNvSpPr txBox="1"/>
          <p:nvPr/>
        </p:nvSpPr>
        <p:spPr>
          <a:xfrm>
            <a:off x="2035441" y="4198533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SDA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F5631320-CDB1-4D41-92D4-168177CC2A48}"/>
              </a:ext>
            </a:extLst>
          </p:cNvPr>
          <p:cNvSpPr txBox="1"/>
          <p:nvPr/>
        </p:nvSpPr>
        <p:spPr>
          <a:xfrm>
            <a:off x="2496843" y="4041436"/>
            <a:ext cx="1003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0x68 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52938325-F99A-47EF-95B0-0AA75A8F758B}"/>
              </a:ext>
            </a:extLst>
          </p:cNvPr>
          <p:cNvSpPr txBox="1"/>
          <p:nvPr/>
        </p:nvSpPr>
        <p:spPr>
          <a:xfrm>
            <a:off x="10069096" y="789766"/>
            <a:ext cx="92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err="1"/>
              <a:t>Address</a:t>
            </a:r>
            <a:endParaRPr lang="fr-FR" sz="800" dirty="0"/>
          </a:p>
          <a:p>
            <a:pPr algn="ctr"/>
            <a:r>
              <a:rPr lang="fr-FR" sz="800" dirty="0"/>
              <a:t>0x60 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71B0C61D-3C33-44AE-994E-9D1DFD3977BE}"/>
              </a:ext>
            </a:extLst>
          </p:cNvPr>
          <p:cNvSpPr/>
          <p:nvPr/>
        </p:nvSpPr>
        <p:spPr>
          <a:xfrm>
            <a:off x="1944044" y="1912809"/>
            <a:ext cx="6167921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PWM</a:t>
            </a:r>
          </a:p>
        </p:txBody>
      </p:sp>
      <p:sp>
        <p:nvSpPr>
          <p:cNvPr id="149" name="Ellipse 148">
            <a:extLst>
              <a:ext uri="{FF2B5EF4-FFF2-40B4-BE49-F238E27FC236}">
                <a16:creationId xmlns:a16="http://schemas.microsoft.com/office/drawing/2014/main" id="{8FE1DB04-8A7C-4DF6-B7CC-303CADF3B2B8}"/>
              </a:ext>
            </a:extLst>
          </p:cNvPr>
          <p:cNvSpPr/>
          <p:nvPr/>
        </p:nvSpPr>
        <p:spPr>
          <a:xfrm>
            <a:off x="5186026" y="1665573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C11933AE-2467-4012-9A41-8804A34032AC}"/>
              </a:ext>
            </a:extLst>
          </p:cNvPr>
          <p:cNvSpPr/>
          <p:nvPr/>
        </p:nvSpPr>
        <p:spPr>
          <a:xfrm>
            <a:off x="6825168" y="16668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1" name="Ellipse 150">
            <a:extLst>
              <a:ext uri="{FF2B5EF4-FFF2-40B4-BE49-F238E27FC236}">
                <a16:creationId xmlns:a16="http://schemas.microsoft.com/office/drawing/2014/main" id="{697B9FF0-5431-4A43-ADEB-EFA05234393D}"/>
              </a:ext>
            </a:extLst>
          </p:cNvPr>
          <p:cNvSpPr/>
          <p:nvPr/>
        </p:nvSpPr>
        <p:spPr>
          <a:xfrm>
            <a:off x="3575723" y="1664727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52" name="Ellipse 151">
            <a:extLst>
              <a:ext uri="{FF2B5EF4-FFF2-40B4-BE49-F238E27FC236}">
                <a16:creationId xmlns:a16="http://schemas.microsoft.com/office/drawing/2014/main" id="{0EFED12E-57AE-42F8-8089-B5CEAD9D40AB}"/>
              </a:ext>
            </a:extLst>
          </p:cNvPr>
          <p:cNvSpPr/>
          <p:nvPr/>
        </p:nvSpPr>
        <p:spPr>
          <a:xfrm>
            <a:off x="1944044" y="1670591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5268017" y="5336803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A10</a:t>
            </a:r>
          </a:p>
        </p:txBody>
      </p:sp>
      <p:sp>
        <p:nvSpPr>
          <p:cNvPr id="163" name="Ellipse 162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5884449" y="5339075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A11</a:t>
            </a:r>
          </a:p>
        </p:txBody>
      </p:sp>
      <p:sp>
        <p:nvSpPr>
          <p:cNvPr id="164" name="Ellipse 163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4642481" y="5339075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A9</a:t>
            </a:r>
          </a:p>
        </p:txBody>
      </p:sp>
      <p:sp>
        <p:nvSpPr>
          <p:cNvPr id="169" name="Ellipse 168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6512257" y="5339075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A12</a:t>
            </a:r>
          </a:p>
        </p:txBody>
      </p:sp>
      <p:sp>
        <p:nvSpPr>
          <p:cNvPr id="174" name="Ellipse 173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4014673" y="5345899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A8</a:t>
            </a:r>
          </a:p>
        </p:txBody>
      </p:sp>
      <p:sp>
        <p:nvSpPr>
          <p:cNvPr id="175" name="Ellipse 174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7140065" y="5345899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A13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8564EB00-961B-42CA-8A79-8ED988784335}"/>
              </a:ext>
            </a:extLst>
          </p:cNvPr>
          <p:cNvSpPr/>
          <p:nvPr/>
        </p:nvSpPr>
        <p:spPr>
          <a:xfrm>
            <a:off x="3500427" y="5708345"/>
            <a:ext cx="4853460" cy="5585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sz="12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3977732" y="5807018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Throttle</a:t>
            </a:r>
          </a:p>
        </p:txBody>
      </p:sp>
      <p:sp>
        <p:nvSpPr>
          <p:cNvPr id="184" name="Rectangle à coins arrondis 183"/>
          <p:cNvSpPr/>
          <p:nvPr/>
        </p:nvSpPr>
        <p:spPr>
          <a:xfrm>
            <a:off x="4602718" y="5815184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Roll</a:t>
            </a:r>
          </a:p>
        </p:txBody>
      </p:sp>
      <p:sp>
        <p:nvSpPr>
          <p:cNvPr id="187" name="Rectangle à coins arrondis 186"/>
          <p:cNvSpPr/>
          <p:nvPr/>
        </p:nvSpPr>
        <p:spPr>
          <a:xfrm>
            <a:off x="5229578" y="5812106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Pitch</a:t>
            </a:r>
          </a:p>
        </p:txBody>
      </p:sp>
      <p:sp>
        <p:nvSpPr>
          <p:cNvPr id="188" name="Rectangle à coins arrondis 187"/>
          <p:cNvSpPr/>
          <p:nvPr/>
        </p:nvSpPr>
        <p:spPr>
          <a:xfrm>
            <a:off x="5851022" y="5814187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Yaw</a:t>
            </a:r>
          </a:p>
        </p:txBody>
      </p:sp>
      <p:sp>
        <p:nvSpPr>
          <p:cNvPr id="197" name="Rectangle à coins arrondis 196"/>
          <p:cNvSpPr/>
          <p:nvPr/>
        </p:nvSpPr>
        <p:spPr>
          <a:xfrm>
            <a:off x="6478322" y="5812106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Aux1</a:t>
            </a:r>
          </a:p>
        </p:txBody>
      </p:sp>
      <p:sp>
        <p:nvSpPr>
          <p:cNvPr id="198" name="Rectangle à coins arrondis 197"/>
          <p:cNvSpPr/>
          <p:nvPr/>
        </p:nvSpPr>
        <p:spPr>
          <a:xfrm>
            <a:off x="7105264" y="5814629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Aux2</a:t>
            </a:r>
          </a:p>
        </p:txBody>
      </p:sp>
      <p:cxnSp>
        <p:nvCxnSpPr>
          <p:cNvPr id="215" name="Connecteur droit avec flèche 21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>
            <a:stCxn id="6" idx="0"/>
            <a:endCxn id="174" idx="4"/>
          </p:cNvCxnSpPr>
          <p:nvPr/>
        </p:nvCxnSpPr>
        <p:spPr>
          <a:xfrm flipV="1">
            <a:off x="4277514" y="5565938"/>
            <a:ext cx="2614" cy="2410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4907594" y="5561386"/>
            <a:ext cx="2614" cy="24790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5530858" y="5557892"/>
            <a:ext cx="2614" cy="24790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6150804" y="5557284"/>
            <a:ext cx="2614" cy="24790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6778104" y="5554398"/>
            <a:ext cx="2614" cy="24790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7402432" y="5576117"/>
            <a:ext cx="2614" cy="24790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3509602" y="5774413"/>
            <a:ext cx="534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RC</a:t>
            </a:r>
          </a:p>
        </p:txBody>
      </p: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4ECA0ED2-79E0-4D5A-917E-31115CBBF56D}"/>
              </a:ext>
            </a:extLst>
          </p:cNvPr>
          <p:cNvCxnSpPr>
            <a:cxnSpLocks/>
          </p:cNvCxnSpPr>
          <p:nvPr/>
        </p:nvCxnSpPr>
        <p:spPr>
          <a:xfrm>
            <a:off x="702841" y="6661672"/>
            <a:ext cx="11268072" cy="421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>
            <a:off x="1093985" y="6424165"/>
            <a:ext cx="10739950" cy="63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4154407" y="6068666"/>
            <a:ext cx="0" cy="3554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4780584" y="6070006"/>
            <a:ext cx="0" cy="3554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418011" y="6078191"/>
            <a:ext cx="0" cy="3554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990909" y="6078190"/>
            <a:ext cx="0" cy="3554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6667869" y="6078189"/>
            <a:ext cx="0" cy="3554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7295666" y="6075488"/>
            <a:ext cx="0" cy="3554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4277514" y="6061841"/>
            <a:ext cx="0" cy="5998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4911423" y="6079362"/>
            <a:ext cx="0" cy="5998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534687" y="6070006"/>
            <a:ext cx="0" cy="5998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6094941" y="6070006"/>
            <a:ext cx="0" cy="5998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6795581" y="6078189"/>
            <a:ext cx="0" cy="5998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7405520" y="6061840"/>
            <a:ext cx="0" cy="5998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2167823" y="1444679"/>
            <a:ext cx="2614" cy="241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3802623" y="1417309"/>
            <a:ext cx="2614" cy="24108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avec flèche 102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5408612" y="1425973"/>
            <a:ext cx="2614" cy="24108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7052152" y="1431113"/>
            <a:ext cx="2614" cy="2410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6953545" y="89697"/>
            <a:ext cx="0" cy="9727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249834" y="92233"/>
            <a:ext cx="0" cy="9727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3680103" y="92233"/>
            <a:ext cx="0" cy="9727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2055245" y="86135"/>
            <a:ext cx="0" cy="9727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H="1" flipV="1">
            <a:off x="7048946" y="292071"/>
            <a:ext cx="1" cy="7567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H="1" flipV="1">
            <a:off x="5391757" y="280896"/>
            <a:ext cx="1" cy="7567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H="1" flipV="1">
            <a:off x="3805237" y="280895"/>
            <a:ext cx="1" cy="7567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2164617" y="274550"/>
            <a:ext cx="1" cy="7878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7262181" y="1118659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7251608" y="1399901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  <a:stCxn id="106" idx="6"/>
            <a:endCxn id="123" idx="2"/>
          </p:cNvCxnSpPr>
          <p:nvPr/>
        </p:nvCxnSpPr>
        <p:spPr>
          <a:xfrm flipV="1">
            <a:off x="7350131" y="1251933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5659087" y="1097457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5648514" y="1378699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  <a:endCxn id="133" idx="2"/>
          </p:cNvCxnSpPr>
          <p:nvPr/>
        </p:nvCxnSpPr>
        <p:spPr>
          <a:xfrm flipV="1">
            <a:off x="5747037" y="1230731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4053074" y="1106591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4042501" y="1387833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  <a:endCxn id="137" idx="2"/>
          </p:cNvCxnSpPr>
          <p:nvPr/>
        </p:nvCxnSpPr>
        <p:spPr>
          <a:xfrm flipV="1">
            <a:off x="4141024" y="1239865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2425620" y="1133961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2415047" y="1415203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 flipV="1">
            <a:off x="2513570" y="1267235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>
            <a:off x="2303399" y="521918"/>
            <a:ext cx="6036636" cy="180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>
            <a:off x="2373788" y="683523"/>
            <a:ext cx="596624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H="1" flipV="1">
            <a:off x="2388958" y="670463"/>
            <a:ext cx="2644" cy="4384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eur droit 17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2320887" y="525185"/>
            <a:ext cx="0" cy="5725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3977732" y="664985"/>
            <a:ext cx="0" cy="399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eur droit 177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613290" y="683523"/>
            <a:ext cx="0" cy="399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eur droit 178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7199903" y="692116"/>
            <a:ext cx="0" cy="399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3904262" y="519416"/>
            <a:ext cx="0" cy="518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18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529360" y="518884"/>
            <a:ext cx="5327" cy="5525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7131408" y="539964"/>
            <a:ext cx="0" cy="518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1815665" y="1062422"/>
            <a:ext cx="697905" cy="409627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fr-FR" sz="900" dirty="0" err="1">
                <a:solidFill>
                  <a:schemeClr val="tx1"/>
                </a:solidFill>
              </a:rPr>
              <a:t>Rear</a:t>
            </a:r>
            <a:r>
              <a:rPr lang="fr-FR" sz="900" dirty="0">
                <a:solidFill>
                  <a:schemeClr val="tx1"/>
                </a:solidFill>
              </a:rPr>
              <a:t> </a:t>
            </a:r>
            <a:r>
              <a:rPr lang="fr-FR" sz="900" dirty="0" err="1">
                <a:solidFill>
                  <a:schemeClr val="tx1"/>
                </a:solidFill>
              </a:rPr>
              <a:t>Left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02" name="Ellipse 101"/>
          <p:cNvSpPr/>
          <p:nvPr/>
        </p:nvSpPr>
        <p:spPr>
          <a:xfrm>
            <a:off x="3450465" y="1035052"/>
            <a:ext cx="697905" cy="409627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fr-FR" sz="900" dirty="0" err="1">
                <a:solidFill>
                  <a:schemeClr val="tx1"/>
                </a:solidFill>
              </a:rPr>
              <a:t>Rear</a:t>
            </a:r>
            <a:r>
              <a:rPr lang="fr-FR" sz="900" dirty="0">
                <a:solidFill>
                  <a:schemeClr val="tx1"/>
                </a:solidFill>
              </a:rPr>
              <a:t> Right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04" name="Ellipse 103"/>
          <p:cNvSpPr/>
          <p:nvPr/>
        </p:nvSpPr>
        <p:spPr>
          <a:xfrm>
            <a:off x="5049630" y="1043716"/>
            <a:ext cx="697905" cy="409627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Front Right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06" name="Ellipse 105"/>
          <p:cNvSpPr/>
          <p:nvPr/>
        </p:nvSpPr>
        <p:spPr>
          <a:xfrm>
            <a:off x="6652226" y="1048856"/>
            <a:ext cx="697905" cy="409627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Front </a:t>
            </a:r>
            <a:r>
              <a:rPr lang="fr-FR" sz="900" dirty="0" err="1">
                <a:solidFill>
                  <a:schemeClr val="tx1"/>
                </a:solidFill>
              </a:rPr>
              <a:t>Left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23" name="Ellipse 122"/>
          <p:cNvSpPr/>
          <p:nvPr/>
        </p:nvSpPr>
        <p:spPr>
          <a:xfrm>
            <a:off x="7527290" y="907884"/>
            <a:ext cx="697905" cy="688098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Front </a:t>
            </a:r>
            <a:r>
              <a:rPr lang="fr-FR" sz="900" dirty="0" err="1">
                <a:solidFill>
                  <a:schemeClr val="tx1"/>
                </a:solidFill>
              </a:rPr>
              <a:t>Left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33" name="Ellipse 132"/>
          <p:cNvSpPr/>
          <p:nvPr/>
        </p:nvSpPr>
        <p:spPr>
          <a:xfrm>
            <a:off x="5924196" y="886682"/>
            <a:ext cx="697905" cy="688098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Front Right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37" name="Ellipse 136"/>
          <p:cNvSpPr/>
          <p:nvPr/>
        </p:nvSpPr>
        <p:spPr>
          <a:xfrm>
            <a:off x="4318183" y="895816"/>
            <a:ext cx="697905" cy="688098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fr-FR" sz="900" dirty="0" err="1">
                <a:solidFill>
                  <a:schemeClr val="tx1"/>
                </a:solidFill>
              </a:rPr>
              <a:t>Rear</a:t>
            </a:r>
            <a:r>
              <a:rPr lang="fr-FR" sz="900" dirty="0">
                <a:solidFill>
                  <a:schemeClr val="tx1"/>
                </a:solidFill>
              </a:rPr>
              <a:t> Right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42" name="Ellipse 141"/>
          <p:cNvSpPr/>
          <p:nvPr/>
        </p:nvSpPr>
        <p:spPr>
          <a:xfrm>
            <a:off x="2704377" y="923186"/>
            <a:ext cx="697905" cy="688098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fr-FR" sz="900" dirty="0" err="1">
                <a:solidFill>
                  <a:schemeClr val="tx1"/>
                </a:solidFill>
              </a:rPr>
              <a:t>Rear</a:t>
            </a:r>
            <a:r>
              <a:rPr lang="fr-FR" sz="900" dirty="0">
                <a:solidFill>
                  <a:schemeClr val="tx1"/>
                </a:solidFill>
              </a:rPr>
              <a:t> </a:t>
            </a:r>
            <a:r>
              <a:rPr lang="fr-FR" sz="900" dirty="0" err="1">
                <a:solidFill>
                  <a:schemeClr val="tx1"/>
                </a:solidFill>
              </a:rPr>
              <a:t>Left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564EB00-961B-42CA-8A79-8ED988784335}"/>
              </a:ext>
            </a:extLst>
          </p:cNvPr>
          <p:cNvSpPr/>
          <p:nvPr/>
        </p:nvSpPr>
        <p:spPr>
          <a:xfrm>
            <a:off x="10070071" y="383040"/>
            <a:ext cx="881437" cy="40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IMU</a:t>
            </a:r>
          </a:p>
          <a:p>
            <a:pPr algn="ctr"/>
            <a:r>
              <a:rPr lang="fr-FR" sz="1200" dirty="0"/>
              <a:t>CMPS12</a:t>
            </a:r>
          </a:p>
        </p:txBody>
      </p:sp>
      <p:sp>
        <p:nvSpPr>
          <p:cNvPr id="186" name="ZoneTexte 185">
            <a:extLst>
              <a:ext uri="{FF2B5EF4-FFF2-40B4-BE49-F238E27FC236}">
                <a16:creationId xmlns:a16="http://schemas.microsoft.com/office/drawing/2014/main" id="{D41E49A1-0558-49C0-9155-5501ABAAF4E6}"/>
              </a:ext>
            </a:extLst>
          </p:cNvPr>
          <p:cNvSpPr txBox="1"/>
          <p:nvPr/>
        </p:nvSpPr>
        <p:spPr>
          <a:xfrm>
            <a:off x="7596624" y="241751"/>
            <a:ext cx="82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+11.1v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B8EA2AF4-77C2-405C-BEC9-B64EF350667E}"/>
              </a:ext>
            </a:extLst>
          </p:cNvPr>
          <p:cNvSpPr txBox="1"/>
          <p:nvPr/>
        </p:nvSpPr>
        <p:spPr>
          <a:xfrm>
            <a:off x="7988442" y="625976"/>
            <a:ext cx="46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0v</a:t>
            </a:r>
            <a:endParaRPr lang="fr-FR" dirty="0"/>
          </a:p>
        </p:txBody>
      </p:sp>
      <p:sp>
        <p:nvSpPr>
          <p:cNvPr id="153" name="Rectangle : coins arrondis 152">
            <a:extLst>
              <a:ext uri="{FF2B5EF4-FFF2-40B4-BE49-F238E27FC236}">
                <a16:creationId xmlns:a16="http://schemas.microsoft.com/office/drawing/2014/main" id="{16E85F62-4DE0-468D-A635-157A1C4F14EC}"/>
              </a:ext>
            </a:extLst>
          </p:cNvPr>
          <p:cNvSpPr/>
          <p:nvPr/>
        </p:nvSpPr>
        <p:spPr>
          <a:xfrm>
            <a:off x="10371431" y="3078915"/>
            <a:ext cx="1279884" cy="726951"/>
          </a:xfrm>
          <a:prstGeom prst="roundRect">
            <a:avLst/>
          </a:prstGeom>
          <a:pattFill prst="pct30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 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2600 </a:t>
            </a:r>
            <a:r>
              <a:rPr lang="en-US" dirty="0" err="1">
                <a:solidFill>
                  <a:schemeClr val="tx1"/>
                </a:solidFill>
              </a:rPr>
              <a:t>mAh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F4FF97C7-F32D-4A54-ADBB-F4D1EFF44730}"/>
              </a:ext>
            </a:extLst>
          </p:cNvPr>
          <p:cNvCxnSpPr>
            <a:cxnSpLocks/>
          </p:cNvCxnSpPr>
          <p:nvPr/>
        </p:nvCxnSpPr>
        <p:spPr>
          <a:xfrm flipV="1">
            <a:off x="11970913" y="73459"/>
            <a:ext cx="57701" cy="65963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A6AD0292-0A98-4A99-BDBB-265EDF0CC217}"/>
              </a:ext>
            </a:extLst>
          </p:cNvPr>
          <p:cNvCxnSpPr>
            <a:cxnSpLocks/>
          </p:cNvCxnSpPr>
          <p:nvPr/>
        </p:nvCxnSpPr>
        <p:spPr>
          <a:xfrm flipV="1">
            <a:off x="11812296" y="275931"/>
            <a:ext cx="82155" cy="6217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>
            <a:extLst>
              <a:ext uri="{FF2B5EF4-FFF2-40B4-BE49-F238E27FC236}">
                <a16:creationId xmlns:a16="http://schemas.microsoft.com/office/drawing/2014/main" id="{26D53CE7-799C-4F16-A8CE-07BEE28A3493}"/>
              </a:ext>
            </a:extLst>
          </p:cNvPr>
          <p:cNvCxnSpPr>
            <a:cxnSpLocks/>
          </p:cNvCxnSpPr>
          <p:nvPr/>
        </p:nvCxnSpPr>
        <p:spPr>
          <a:xfrm flipV="1">
            <a:off x="716882" y="5336803"/>
            <a:ext cx="0" cy="13248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194">
            <a:extLst>
              <a:ext uri="{FF2B5EF4-FFF2-40B4-BE49-F238E27FC236}">
                <a16:creationId xmlns:a16="http://schemas.microsoft.com/office/drawing/2014/main" id="{076D2D0F-6397-47ED-9470-5B64DB4C7045}"/>
              </a:ext>
            </a:extLst>
          </p:cNvPr>
          <p:cNvCxnSpPr>
            <a:cxnSpLocks/>
          </p:cNvCxnSpPr>
          <p:nvPr/>
        </p:nvCxnSpPr>
        <p:spPr>
          <a:xfrm flipV="1">
            <a:off x="1093985" y="5316508"/>
            <a:ext cx="0" cy="10938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ZoneTexte 198">
            <a:extLst>
              <a:ext uri="{FF2B5EF4-FFF2-40B4-BE49-F238E27FC236}">
                <a16:creationId xmlns:a16="http://schemas.microsoft.com/office/drawing/2014/main" id="{CCA39793-AE2B-4EAE-BCB2-64A499F17531}"/>
              </a:ext>
            </a:extLst>
          </p:cNvPr>
          <p:cNvSpPr txBox="1"/>
          <p:nvPr/>
        </p:nvSpPr>
        <p:spPr>
          <a:xfrm>
            <a:off x="1034949" y="5277818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  <p:sp>
        <p:nvSpPr>
          <p:cNvPr id="200" name="ZoneTexte 199">
            <a:extLst>
              <a:ext uri="{FF2B5EF4-FFF2-40B4-BE49-F238E27FC236}">
                <a16:creationId xmlns:a16="http://schemas.microsoft.com/office/drawing/2014/main" id="{4DE4AB41-9E55-4FD1-90CC-D2583A8D1195}"/>
              </a:ext>
            </a:extLst>
          </p:cNvPr>
          <p:cNvSpPr txBox="1"/>
          <p:nvPr/>
        </p:nvSpPr>
        <p:spPr>
          <a:xfrm>
            <a:off x="623907" y="5302371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+5</a:t>
            </a:r>
            <a:r>
              <a:rPr lang="fr-FR" sz="1200" dirty="0">
                <a:solidFill>
                  <a:srgbClr val="FF0000"/>
                </a:solidFill>
              </a:rPr>
              <a:t>V</a:t>
            </a:r>
          </a:p>
        </p:txBody>
      </p:sp>
      <p:cxnSp>
        <p:nvCxnSpPr>
          <p:cNvPr id="201" name="Connecteur droit 200">
            <a:extLst>
              <a:ext uri="{FF2B5EF4-FFF2-40B4-BE49-F238E27FC236}">
                <a16:creationId xmlns:a16="http://schemas.microsoft.com/office/drawing/2014/main" id="{7B767736-C5A3-4D7E-B688-6E95CC275971}"/>
              </a:ext>
            </a:extLst>
          </p:cNvPr>
          <p:cNvCxnSpPr>
            <a:cxnSpLocks/>
          </p:cNvCxnSpPr>
          <p:nvPr/>
        </p:nvCxnSpPr>
        <p:spPr>
          <a:xfrm flipV="1">
            <a:off x="9659722" y="3294085"/>
            <a:ext cx="717741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cteur droit 205">
            <a:extLst>
              <a:ext uri="{FF2B5EF4-FFF2-40B4-BE49-F238E27FC236}">
                <a16:creationId xmlns:a16="http://schemas.microsoft.com/office/drawing/2014/main" id="{22FDB33C-EEEF-4350-9E11-C1D83F821A35}"/>
              </a:ext>
            </a:extLst>
          </p:cNvPr>
          <p:cNvCxnSpPr>
            <a:cxnSpLocks/>
          </p:cNvCxnSpPr>
          <p:nvPr/>
        </p:nvCxnSpPr>
        <p:spPr>
          <a:xfrm flipV="1">
            <a:off x="9673623" y="3572990"/>
            <a:ext cx="703840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373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Special</a:t>
            </a:r>
            <a:r>
              <a:rPr lang="fr-FR" dirty="0"/>
              <a:t> pins Arduino MEGA2560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sz="3500" u="sng" dirty="0"/>
              <a:t>Pin Change </a:t>
            </a:r>
            <a:r>
              <a:rPr lang="fr-FR" sz="3500" u="sng" dirty="0" err="1"/>
              <a:t>Interrupt</a:t>
            </a:r>
            <a:r>
              <a:rPr lang="fr-FR" sz="3500" u="sng" dirty="0"/>
              <a:t> 2 ISR(PCINT2_vect)</a:t>
            </a:r>
          </a:p>
          <a:p>
            <a:pPr marL="0" indent="0">
              <a:buNone/>
            </a:pPr>
            <a:r>
              <a:rPr lang="da-DK" dirty="0"/>
              <a:t>For pins PCINT16-PCINT23 (PK0- PK7), PORT K</a:t>
            </a:r>
          </a:p>
          <a:p>
            <a:pPr marL="0" indent="0">
              <a:buNone/>
            </a:pPr>
            <a:r>
              <a:rPr lang="fr-FR" dirty="0"/>
              <a:t>Use pin A8 to A13 (PCINT16  to PCINT21 )</a:t>
            </a:r>
          </a:p>
          <a:p>
            <a:pPr marL="0" indent="0">
              <a:buNone/>
            </a:pPr>
            <a:r>
              <a:rPr lang="da-DK" dirty="0"/>
              <a:t>PCMSK2 – Pin Change Mask Register 2 </a:t>
            </a:r>
            <a:r>
              <a:rPr lang="en-US" dirty="0"/>
              <a:t>Bit 2 – PCIF2: clear any outstanding interrupts 2</a:t>
            </a:r>
            <a:endParaRPr lang="da-DK" dirty="0"/>
          </a:p>
          <a:p>
            <a:pPr marL="0" indent="0">
              <a:buNone/>
            </a:pPr>
            <a:r>
              <a:rPr lang="en-US" dirty="0"/>
              <a:t>PCIFR – Pin Change Interrupt Flag Register =&gt; Bit 2 – PCIF2: clear any outstanding interrupts 2</a:t>
            </a:r>
          </a:p>
          <a:p>
            <a:pPr marL="0" indent="0">
              <a:buNone/>
            </a:pPr>
            <a:r>
              <a:rPr lang="fr-FR" dirty="0"/>
              <a:t>PCICR – Pin Change </a:t>
            </a:r>
            <a:r>
              <a:rPr lang="fr-FR" dirty="0" err="1"/>
              <a:t>Interrupt</a:t>
            </a:r>
            <a:r>
              <a:rPr lang="fr-FR" dirty="0"/>
              <a:t> Control </a:t>
            </a:r>
            <a:r>
              <a:rPr lang="fr-FR" dirty="0" err="1"/>
              <a:t>Register</a:t>
            </a:r>
            <a:r>
              <a:rPr lang="fr-FR" dirty="0"/>
              <a:t> =&gt; Bit 2 – PCIE2: enable pin change </a:t>
            </a:r>
            <a:r>
              <a:rPr lang="fr-FR" dirty="0" err="1"/>
              <a:t>interrupts</a:t>
            </a:r>
            <a:r>
              <a:rPr lang="fr-FR" dirty="0"/>
              <a:t> 2</a:t>
            </a:r>
          </a:p>
          <a:p>
            <a:pPr marL="0" indent="0">
              <a:buNone/>
            </a:pP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sz="3500" u="sng" dirty="0"/>
              <a:t>SPI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10: CS</a:t>
            </a:r>
            <a:endParaRPr lang="fr-FR" dirty="0"/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11-&gt;pin</a:t>
            </a:r>
            <a:r>
              <a:rPr lang="fr-FR" dirty="0"/>
              <a:t> #</a:t>
            </a:r>
            <a:r>
              <a:rPr lang="fi-FI" dirty="0"/>
              <a:t>51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12-&gt;pin</a:t>
            </a:r>
            <a:r>
              <a:rPr lang="fr-FR" dirty="0"/>
              <a:t> #</a:t>
            </a:r>
            <a:r>
              <a:rPr lang="fi-FI" dirty="0"/>
              <a:t>50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13-&gt;pin</a:t>
            </a:r>
            <a:r>
              <a:rPr lang="fr-FR" dirty="0"/>
              <a:t> #</a:t>
            </a:r>
            <a:r>
              <a:rPr lang="fi-FI" dirty="0"/>
              <a:t>52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2056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E95FC8-98C1-4761-96A0-FCEBFB8A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651" y="199596"/>
            <a:ext cx="10515600" cy="6448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RC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8F24F67-8CCD-4123-96FC-F6FE2AD5ED78}"/>
              </a:ext>
            </a:extLst>
          </p:cNvPr>
          <p:cNvSpPr/>
          <p:nvPr/>
        </p:nvSpPr>
        <p:spPr>
          <a:xfrm rot="900000">
            <a:off x="2350852" y="342474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44EFC622-3CBD-4FF4-9820-E5AF57BF5157}"/>
              </a:ext>
            </a:extLst>
          </p:cNvPr>
          <p:cNvCxnSpPr>
            <a:cxnSpLocks/>
          </p:cNvCxnSpPr>
          <p:nvPr/>
        </p:nvCxnSpPr>
        <p:spPr>
          <a:xfrm flipH="1">
            <a:off x="2798326" y="1389129"/>
            <a:ext cx="9726" cy="484630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93B3E475-E001-4631-A52C-F00D276CD885}"/>
              </a:ext>
            </a:extLst>
          </p:cNvPr>
          <p:cNvCxnSpPr>
            <a:cxnSpLocks/>
          </p:cNvCxnSpPr>
          <p:nvPr/>
        </p:nvCxnSpPr>
        <p:spPr>
          <a:xfrm flipH="1">
            <a:off x="171655" y="3881948"/>
            <a:ext cx="5394521" cy="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>
            <a:extLst>
              <a:ext uri="{FF2B5EF4-FFF2-40B4-BE49-F238E27FC236}">
                <a16:creationId xmlns:a16="http://schemas.microsoft.com/office/drawing/2014/main" id="{0454E0DA-A088-4056-BD51-40A1FDE4D74E}"/>
              </a:ext>
            </a:extLst>
          </p:cNvPr>
          <p:cNvSpPr txBox="1"/>
          <p:nvPr/>
        </p:nvSpPr>
        <p:spPr>
          <a:xfrm>
            <a:off x="400893" y="3573902"/>
            <a:ext cx="958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+90 Yaw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A9998C9-7194-47CB-88BA-8DC664BAB274}"/>
              </a:ext>
            </a:extLst>
          </p:cNvPr>
          <p:cNvSpPr txBox="1"/>
          <p:nvPr/>
        </p:nvSpPr>
        <p:spPr>
          <a:xfrm>
            <a:off x="4715746" y="3504243"/>
            <a:ext cx="913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-90 Yaw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C4DF2757-821B-4A29-A902-1F5DC2A1960C}"/>
              </a:ext>
            </a:extLst>
          </p:cNvPr>
          <p:cNvSpPr/>
          <p:nvPr/>
        </p:nvSpPr>
        <p:spPr>
          <a:xfrm rot="900000">
            <a:off x="8583059" y="34215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8B50BB6F-778A-49B2-94BB-9357BE6EBF74}"/>
              </a:ext>
            </a:extLst>
          </p:cNvPr>
          <p:cNvCxnSpPr>
            <a:cxnSpLocks/>
          </p:cNvCxnSpPr>
          <p:nvPr/>
        </p:nvCxnSpPr>
        <p:spPr>
          <a:xfrm flipH="1">
            <a:off x="9030533" y="1385881"/>
            <a:ext cx="9726" cy="484630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8456A9B1-C1B3-49D7-8FCE-572864E1E693}"/>
              </a:ext>
            </a:extLst>
          </p:cNvPr>
          <p:cNvCxnSpPr>
            <a:cxnSpLocks/>
          </p:cNvCxnSpPr>
          <p:nvPr/>
        </p:nvCxnSpPr>
        <p:spPr>
          <a:xfrm flipH="1">
            <a:off x="6403862" y="3878700"/>
            <a:ext cx="5394521" cy="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3453DD57-3EF7-4EAA-A431-6029977429E0}"/>
              </a:ext>
            </a:extLst>
          </p:cNvPr>
          <p:cNvSpPr txBox="1"/>
          <p:nvPr/>
        </p:nvSpPr>
        <p:spPr>
          <a:xfrm>
            <a:off x="6633100" y="3570654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+90 Roll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AA39D9F-2C55-4FB8-82D2-DE05F903CC91}"/>
              </a:ext>
            </a:extLst>
          </p:cNvPr>
          <p:cNvSpPr txBox="1"/>
          <p:nvPr/>
        </p:nvSpPr>
        <p:spPr>
          <a:xfrm>
            <a:off x="10947953" y="3500995"/>
            <a:ext cx="890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-90 Roll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149E594-E058-4118-A5DF-7EF88A614800}"/>
              </a:ext>
            </a:extLst>
          </p:cNvPr>
          <p:cNvSpPr txBox="1"/>
          <p:nvPr/>
        </p:nvSpPr>
        <p:spPr>
          <a:xfrm>
            <a:off x="9030533" y="5958159"/>
            <a:ext cx="1105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Throttle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805B6CC8-577C-4BCF-9A7A-1358163A8E32}"/>
              </a:ext>
            </a:extLst>
          </p:cNvPr>
          <p:cNvSpPr txBox="1"/>
          <p:nvPr/>
        </p:nvSpPr>
        <p:spPr>
          <a:xfrm>
            <a:off x="9101122" y="1201215"/>
            <a:ext cx="1572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+1920 Throttle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549A89FA-9726-4A93-9B69-B7A0992D7379}"/>
              </a:ext>
            </a:extLst>
          </p:cNvPr>
          <p:cNvSpPr txBox="1"/>
          <p:nvPr/>
        </p:nvSpPr>
        <p:spPr>
          <a:xfrm>
            <a:off x="2856818" y="5862849"/>
            <a:ext cx="1007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-90 Pitch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11F4CACF-63DA-4CE8-978E-96FF102E1741}"/>
              </a:ext>
            </a:extLst>
          </p:cNvPr>
          <p:cNvSpPr txBox="1"/>
          <p:nvPr/>
        </p:nvSpPr>
        <p:spPr>
          <a:xfrm>
            <a:off x="2798326" y="1162623"/>
            <a:ext cx="1052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+90 Pitch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59E1DC74-955A-4755-9CC2-65ACACC1E6F7}"/>
              </a:ext>
            </a:extLst>
          </p:cNvPr>
          <p:cNvSpPr txBox="1"/>
          <p:nvPr/>
        </p:nvSpPr>
        <p:spPr>
          <a:xfrm>
            <a:off x="306828" y="793291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Aux1 (0/1)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D647A03-7007-4D80-9827-5D61D411F0C0}"/>
              </a:ext>
            </a:extLst>
          </p:cNvPr>
          <p:cNvSpPr txBox="1"/>
          <p:nvPr/>
        </p:nvSpPr>
        <p:spPr>
          <a:xfrm>
            <a:off x="11111265" y="828310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Aux2 (0/1)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9876BF1-8DAF-4575-9394-B5F5B549C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059" y="882237"/>
            <a:ext cx="4541520" cy="258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95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Devices (1/2)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3072377"/>
              </p:ext>
            </p:extLst>
          </p:nvPr>
        </p:nvGraphicFramePr>
        <p:xfrm>
          <a:off x="897467" y="1464733"/>
          <a:ext cx="9562954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071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2853559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4012324">
                  <a:extLst>
                    <a:ext uri="{9D8B030D-6E8A-4147-A177-3AD203B41FA5}">
                      <a16:colId xmlns:a16="http://schemas.microsoft.com/office/drawing/2014/main" val="295038499"/>
                    </a:ext>
                  </a:extLst>
                </a:gridCol>
              </a:tblGrid>
              <a:tr h="147531">
                <a:tc>
                  <a:txBody>
                    <a:bodyPr/>
                    <a:lstStyle/>
                    <a:p>
                      <a:r>
                        <a:rPr lang="fr-FR" dirty="0" err="1"/>
                        <a:t>Device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Purpose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RC-THROTTLE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PCINT16/PK0 pin A8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PCINT17/PK1 pin A9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RC-PITCH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PCINT18/PK2 pin A10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RC-YAW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PCINT19/PK3 pin A11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RC-AUX1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PCINT20/PK4 pin A12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878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RC-AUX2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PCINT21/PK5 pin A13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8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Front </a:t>
                      </a:r>
                      <a:r>
                        <a:rPr lang="fr-FR" dirty="0" err="1"/>
                        <a:t>Left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pin 5 Timer 3*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95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Front Right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pin</a:t>
                      </a:r>
                      <a:r>
                        <a:rPr lang="en-US" baseline="0" noProof="0" dirty="0"/>
                        <a:t> 6 </a:t>
                      </a:r>
                      <a:r>
                        <a:rPr lang="en-US" noProof="0" dirty="0"/>
                        <a:t>Timer 4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1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Motor</a:t>
                      </a:r>
                      <a:r>
                        <a:rPr lang="fr-FR" dirty="0"/>
                        <a:t> 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Rear Right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pin 7 Timer 4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479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Rear Left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pin 8 Timer 4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999652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AB3E04CB-0F5A-4DF6-B967-A7A48EA9B462}"/>
              </a:ext>
            </a:extLst>
          </p:cNvPr>
          <p:cNvSpPr txBox="1"/>
          <p:nvPr/>
        </p:nvSpPr>
        <p:spPr>
          <a:xfrm flipH="1">
            <a:off x="1339498" y="6108970"/>
            <a:ext cx="9253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*Not use pin 4 as linked to Timer 0 which is already use for </a:t>
            </a:r>
            <a:r>
              <a:rPr lang="en-US" dirty="0" err="1"/>
              <a:t>millis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18779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Devices (2/2)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7914189"/>
              </p:ext>
            </p:extLst>
          </p:nvPr>
        </p:nvGraphicFramePr>
        <p:xfrm>
          <a:off x="838200" y="1410759"/>
          <a:ext cx="8954138" cy="517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4746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1569081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4052380">
                  <a:extLst>
                    <a:ext uri="{9D8B030D-6E8A-4147-A177-3AD203B41FA5}">
                      <a16:colId xmlns:a16="http://schemas.microsoft.com/office/drawing/2014/main" val="295038499"/>
                    </a:ext>
                  </a:extLst>
                </a:gridCol>
                <a:gridCol w="427931">
                  <a:extLst>
                    <a:ext uri="{9D8B030D-6E8A-4147-A177-3AD203B41FA5}">
                      <a16:colId xmlns:a16="http://schemas.microsoft.com/office/drawing/2014/main" val="3790619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IMU</a:t>
                      </a:r>
                      <a:r>
                        <a:rPr lang="en-US" baseline="0" noProof="0" dirty="0"/>
                        <a:t> </a:t>
                      </a:r>
                      <a:r>
                        <a:rPr lang="en-US" noProof="0" dirty="0"/>
                        <a:t>CMPS12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I2C 0X60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26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SD 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30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RTC</a:t>
                      </a:r>
                      <a:r>
                        <a:rPr lang="en-US" baseline="0" noProof="0" dirty="0"/>
                        <a:t> </a:t>
                      </a:r>
                      <a:r>
                        <a:rPr lang="en-US" noProof="0" dirty="0"/>
                        <a:t>DS1307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Logging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I2C 0x68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730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59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705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72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437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774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889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079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739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964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noProof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458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890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90500"/>
            <a:ext cx="10515600" cy="750888"/>
          </a:xfrm>
        </p:spPr>
        <p:txBody>
          <a:bodyPr/>
          <a:lstStyle/>
          <a:p>
            <a:r>
              <a:rPr lang="en-US" dirty="0"/>
              <a:t>Motors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640812"/>
              </p:ext>
            </p:extLst>
          </p:nvPr>
        </p:nvGraphicFramePr>
        <p:xfrm>
          <a:off x="723901" y="829734"/>
          <a:ext cx="10515599" cy="3078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156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2256585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3500429">
                  <a:extLst>
                    <a:ext uri="{9D8B030D-6E8A-4147-A177-3AD203B41FA5}">
                      <a16:colId xmlns:a16="http://schemas.microsoft.com/office/drawing/2014/main" val="3592764086"/>
                    </a:ext>
                  </a:extLst>
                </a:gridCol>
                <a:gridCol w="3500429">
                  <a:extLst>
                    <a:ext uri="{9D8B030D-6E8A-4147-A177-3AD203B41FA5}">
                      <a16:colId xmlns:a16="http://schemas.microsoft.com/office/drawing/2014/main" val="303937432"/>
                    </a:ext>
                  </a:extLst>
                </a:gridCol>
              </a:tblGrid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Pin 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 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Motor1Pin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Motor2Pin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Rear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Motor3Pin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Rear 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Motor4Pin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417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lèche : haut 43">
            <a:extLst>
              <a:ext uri="{FF2B5EF4-FFF2-40B4-BE49-F238E27FC236}">
                <a16:creationId xmlns:a16="http://schemas.microsoft.com/office/drawing/2014/main" id="{ABE59650-146B-4F70-9E7E-C25A4952A843}"/>
              </a:ext>
            </a:extLst>
          </p:cNvPr>
          <p:cNvSpPr/>
          <p:nvPr/>
        </p:nvSpPr>
        <p:spPr>
          <a:xfrm>
            <a:off x="5844666" y="2637189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2E95FC8-98C1-4761-96A0-FCEBFB8A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57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Motors rotation (1/2)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8F24F67-8CCD-4123-96FC-F6FE2AD5ED78}"/>
              </a:ext>
            </a:extLst>
          </p:cNvPr>
          <p:cNvSpPr/>
          <p:nvPr/>
        </p:nvSpPr>
        <p:spPr>
          <a:xfrm rot="900000">
            <a:off x="5638800" y="353175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B62278DF-5D35-436F-ABDC-669B9815F1C4}"/>
              </a:ext>
            </a:extLst>
          </p:cNvPr>
          <p:cNvSpPr/>
          <p:nvPr/>
        </p:nvSpPr>
        <p:spPr>
          <a:xfrm>
            <a:off x="4183262" y="2067909"/>
            <a:ext cx="544497" cy="5104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AEBFEFC-EAD4-4D22-863C-F24B4195D196}"/>
              </a:ext>
            </a:extLst>
          </p:cNvPr>
          <p:cNvSpPr/>
          <p:nvPr/>
        </p:nvSpPr>
        <p:spPr>
          <a:xfrm>
            <a:off x="7446205" y="2126723"/>
            <a:ext cx="544497" cy="5104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FF2D8BFF-4103-40BF-8AF7-60F4B89035AA}"/>
              </a:ext>
            </a:extLst>
          </p:cNvPr>
          <p:cNvCxnSpPr>
            <a:cxnSpLocks/>
          </p:cNvCxnSpPr>
          <p:nvPr/>
        </p:nvCxnSpPr>
        <p:spPr>
          <a:xfrm>
            <a:off x="4653240" y="2519560"/>
            <a:ext cx="2875631" cy="292316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1AE1372-AD34-4EBF-85EF-004FBD5B7A95}"/>
              </a:ext>
            </a:extLst>
          </p:cNvPr>
          <p:cNvCxnSpPr>
            <a:cxnSpLocks/>
          </p:cNvCxnSpPr>
          <p:nvPr/>
        </p:nvCxnSpPr>
        <p:spPr>
          <a:xfrm flipH="1">
            <a:off x="4653240" y="2519560"/>
            <a:ext cx="2875631" cy="283683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08D47DE9-EC4E-4EB1-A95A-5B8B687A8EF5}"/>
              </a:ext>
            </a:extLst>
          </p:cNvPr>
          <p:cNvSpPr/>
          <p:nvPr/>
        </p:nvSpPr>
        <p:spPr>
          <a:xfrm>
            <a:off x="4183261" y="5292718"/>
            <a:ext cx="544497" cy="5104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29228CD3-6325-4779-BB6B-1918FF19310B}"/>
              </a:ext>
            </a:extLst>
          </p:cNvPr>
          <p:cNvSpPr/>
          <p:nvPr/>
        </p:nvSpPr>
        <p:spPr>
          <a:xfrm>
            <a:off x="7343786" y="5410740"/>
            <a:ext cx="544497" cy="5104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40220A43-09B7-42FD-84A4-B78C255269E8}"/>
              </a:ext>
            </a:extLst>
          </p:cNvPr>
          <p:cNvSpPr txBox="1"/>
          <p:nvPr/>
        </p:nvSpPr>
        <p:spPr>
          <a:xfrm>
            <a:off x="2911152" y="2150228"/>
            <a:ext cx="1096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 Left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095EFD51-1C2A-451A-81C2-EFBCB1480C05}"/>
              </a:ext>
            </a:extLst>
          </p:cNvPr>
          <p:cNvSpPr txBox="1"/>
          <p:nvPr/>
        </p:nvSpPr>
        <p:spPr>
          <a:xfrm>
            <a:off x="2749429" y="5420853"/>
            <a:ext cx="102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Rear Left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F9FC474-7DAF-4053-81C1-51120A5EFFD0}"/>
              </a:ext>
            </a:extLst>
          </p:cNvPr>
          <p:cNvSpPr txBox="1"/>
          <p:nvPr/>
        </p:nvSpPr>
        <p:spPr>
          <a:xfrm>
            <a:off x="8341115" y="2150228"/>
            <a:ext cx="122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 Right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817B7DC0-7D6A-4AC3-A913-D809DD87116A}"/>
              </a:ext>
            </a:extLst>
          </p:cNvPr>
          <p:cNvSpPr txBox="1"/>
          <p:nvPr/>
        </p:nvSpPr>
        <p:spPr>
          <a:xfrm>
            <a:off x="8214878" y="5420853"/>
            <a:ext cx="114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Rear Right</a:t>
            </a:r>
          </a:p>
        </p:txBody>
      </p:sp>
      <p:sp>
        <p:nvSpPr>
          <p:cNvPr id="52" name="Flèche : courbe vers le haut 51">
            <a:extLst>
              <a:ext uri="{FF2B5EF4-FFF2-40B4-BE49-F238E27FC236}">
                <a16:creationId xmlns:a16="http://schemas.microsoft.com/office/drawing/2014/main" id="{BA615E77-4049-465D-AAEF-6B19079D73A4}"/>
              </a:ext>
            </a:extLst>
          </p:cNvPr>
          <p:cNvSpPr/>
          <p:nvPr/>
        </p:nvSpPr>
        <p:spPr>
          <a:xfrm rot="10800000">
            <a:off x="7142550" y="1832416"/>
            <a:ext cx="1023357" cy="515646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Flèche : courbe vers le haut 52">
            <a:extLst>
              <a:ext uri="{FF2B5EF4-FFF2-40B4-BE49-F238E27FC236}">
                <a16:creationId xmlns:a16="http://schemas.microsoft.com/office/drawing/2014/main" id="{755287AD-1977-4A4E-BD06-40951948C1FF}"/>
              </a:ext>
            </a:extLst>
          </p:cNvPr>
          <p:cNvSpPr/>
          <p:nvPr/>
        </p:nvSpPr>
        <p:spPr>
          <a:xfrm rot="10800000">
            <a:off x="3906572" y="5010797"/>
            <a:ext cx="1023357" cy="515646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Flèche : courbe vers le bas 53">
            <a:extLst>
              <a:ext uri="{FF2B5EF4-FFF2-40B4-BE49-F238E27FC236}">
                <a16:creationId xmlns:a16="http://schemas.microsoft.com/office/drawing/2014/main" id="{B5D842F3-37E6-4BB7-8726-8C7E96267ABC}"/>
              </a:ext>
            </a:extLst>
          </p:cNvPr>
          <p:cNvSpPr/>
          <p:nvPr/>
        </p:nvSpPr>
        <p:spPr>
          <a:xfrm>
            <a:off x="3934851" y="1851097"/>
            <a:ext cx="1148328" cy="581120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Flèche : courbe vers le bas 54">
            <a:extLst>
              <a:ext uri="{FF2B5EF4-FFF2-40B4-BE49-F238E27FC236}">
                <a16:creationId xmlns:a16="http://schemas.microsoft.com/office/drawing/2014/main" id="{B4AA4226-9733-4FAA-BA3B-C290529320CB}"/>
              </a:ext>
            </a:extLst>
          </p:cNvPr>
          <p:cNvSpPr/>
          <p:nvPr/>
        </p:nvSpPr>
        <p:spPr>
          <a:xfrm>
            <a:off x="7080065" y="5152952"/>
            <a:ext cx="1148328" cy="581120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44EFC622-3CBD-4FF4-9820-E5AF57BF5157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6086274" y="1496134"/>
            <a:ext cx="9726" cy="484630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èche : en arc 63">
            <a:extLst>
              <a:ext uri="{FF2B5EF4-FFF2-40B4-BE49-F238E27FC236}">
                <a16:creationId xmlns:a16="http://schemas.microsoft.com/office/drawing/2014/main" id="{F0E98F49-E01F-441F-A775-7CF31BA5BF03}"/>
              </a:ext>
            </a:extLst>
          </p:cNvPr>
          <p:cNvSpPr/>
          <p:nvPr/>
        </p:nvSpPr>
        <p:spPr>
          <a:xfrm rot="1889557">
            <a:off x="5582216" y="1604311"/>
            <a:ext cx="978408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7348546"/>
              <a:gd name="adj5" fmla="val 125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E0E64C6E-25B7-4127-90E2-B4BD2D5B0611}"/>
              </a:ext>
            </a:extLst>
          </p:cNvPr>
          <p:cNvSpPr txBox="1"/>
          <p:nvPr/>
        </p:nvSpPr>
        <p:spPr>
          <a:xfrm>
            <a:off x="5582874" y="2181532"/>
            <a:ext cx="930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 Roll  -</a:t>
            </a:r>
          </a:p>
        </p:txBody>
      </p: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93B3E475-E001-4631-A52C-F00D276CD885}"/>
              </a:ext>
            </a:extLst>
          </p:cNvPr>
          <p:cNvCxnSpPr>
            <a:cxnSpLocks/>
          </p:cNvCxnSpPr>
          <p:nvPr/>
        </p:nvCxnSpPr>
        <p:spPr>
          <a:xfrm flipH="1">
            <a:off x="3459603" y="3988953"/>
            <a:ext cx="5394521" cy="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èche : en arc 68">
            <a:extLst>
              <a:ext uri="{FF2B5EF4-FFF2-40B4-BE49-F238E27FC236}">
                <a16:creationId xmlns:a16="http://schemas.microsoft.com/office/drawing/2014/main" id="{A0A7509D-4F0D-413B-B0EE-93E91B761431}"/>
              </a:ext>
            </a:extLst>
          </p:cNvPr>
          <p:cNvSpPr/>
          <p:nvPr/>
        </p:nvSpPr>
        <p:spPr>
          <a:xfrm>
            <a:off x="3600625" y="3448774"/>
            <a:ext cx="978408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762545"/>
              <a:gd name="adj5" fmla="val 125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0454E0DA-A088-4056-BD51-40A1FDE4D74E}"/>
              </a:ext>
            </a:extLst>
          </p:cNvPr>
          <p:cNvSpPr txBox="1"/>
          <p:nvPr/>
        </p:nvSpPr>
        <p:spPr>
          <a:xfrm>
            <a:off x="4515161" y="3686300"/>
            <a:ext cx="6499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  <a:p>
            <a:r>
              <a:rPr lang="en-US" dirty="0"/>
              <a:t>Pitch</a:t>
            </a:r>
          </a:p>
          <a:p>
            <a:r>
              <a:rPr lang="en-US" dirty="0"/>
              <a:t>+</a:t>
            </a:r>
          </a:p>
        </p:txBody>
      </p:sp>
      <p:sp>
        <p:nvSpPr>
          <p:cNvPr id="71" name="Flèche : en arc 70">
            <a:extLst>
              <a:ext uri="{FF2B5EF4-FFF2-40B4-BE49-F238E27FC236}">
                <a16:creationId xmlns:a16="http://schemas.microsoft.com/office/drawing/2014/main" id="{31D90B25-69B5-4C78-AF3B-DA9B6E960148}"/>
              </a:ext>
            </a:extLst>
          </p:cNvPr>
          <p:cNvSpPr/>
          <p:nvPr/>
        </p:nvSpPr>
        <p:spPr>
          <a:xfrm rot="7603812">
            <a:off x="6521214" y="4194690"/>
            <a:ext cx="932059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8225766"/>
              <a:gd name="adj5" fmla="val 125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1A94E448-AC4B-4BD0-959A-4FEB7F14BCCF}"/>
              </a:ext>
            </a:extLst>
          </p:cNvPr>
          <p:cNvSpPr txBox="1"/>
          <p:nvPr/>
        </p:nvSpPr>
        <p:spPr>
          <a:xfrm>
            <a:off x="6682293" y="4111698"/>
            <a:ext cx="5558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  <a:p>
            <a:r>
              <a:rPr lang="en-US" dirty="0"/>
              <a:t>Yaw</a:t>
            </a:r>
          </a:p>
          <a:p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746821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54A01-5167-4086-A1BC-77733497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Motors Rotation (2/2)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AD70D4-3C34-4229-95D1-25CD0E010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Roll: left/right side tilt.</a:t>
            </a:r>
          </a:p>
          <a:p>
            <a:pPr lvl="1"/>
            <a:r>
              <a:rPr lang="en-US" dirty="0"/>
              <a:t> + tilted side right, speed 2 Right, slow 2 Left</a:t>
            </a:r>
          </a:p>
          <a:p>
            <a:pPr lvl="1"/>
            <a:r>
              <a:rPr lang="en-US" dirty="0"/>
              <a:t> - left, speed 2 Left, slow 2 Right</a:t>
            </a:r>
          </a:p>
          <a:p>
            <a:endParaRPr lang="en-US" dirty="0"/>
          </a:p>
          <a:p>
            <a:r>
              <a:rPr lang="en-US" dirty="0"/>
              <a:t>Pitch: up/down tilt.</a:t>
            </a:r>
          </a:p>
          <a:p>
            <a:pPr lvl="1"/>
            <a:r>
              <a:rPr lang="en-US" dirty="0"/>
              <a:t> + tilted skyward, speed 2 Front, slow 2 Rear</a:t>
            </a:r>
          </a:p>
          <a:p>
            <a:pPr lvl="1"/>
            <a:r>
              <a:rPr lang="en-US" dirty="0"/>
              <a:t> - ground, speed 2 Rear, slow 2 Front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Yaw: rotation.</a:t>
            </a:r>
          </a:p>
          <a:p>
            <a:pPr lvl="1"/>
            <a:r>
              <a:rPr lang="en-US" dirty="0"/>
              <a:t> + Clockwise, speed Front Left &amp; Rear Right, slow Front Right &amp; Rear Left</a:t>
            </a:r>
          </a:p>
          <a:p>
            <a:pPr lvl="1"/>
            <a:r>
              <a:rPr lang="en-US" dirty="0"/>
              <a:t> - Counter clockwise, speed Front Right &amp; Rear Left, slow Front Left &amp; Rear Right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794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Drone Command (1/3)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600" dirty="0"/>
              <a:t>RC Command</a:t>
            </a:r>
          </a:p>
          <a:p>
            <a:pPr marL="457200" lvl="1" indent="0">
              <a:buNone/>
            </a:pPr>
            <a:r>
              <a:rPr lang="en-US" sz="1400" dirty="0"/>
              <a:t>for ROLL, PITCH, YAW: range [-90;+90] </a:t>
            </a:r>
          </a:p>
          <a:p>
            <a:pPr marL="457200" lvl="1" indent="0">
              <a:buNone/>
            </a:pPr>
            <a:r>
              <a:rPr lang="en-US" sz="1400" dirty="0"/>
              <a:t>for THROTTLE:               0 (if &lt; 1.1*MINPPM) or value included in [1.1*MINPPM;MAXPPM] </a:t>
            </a:r>
            <a:r>
              <a:rPr lang="fr-FR" sz="1400" dirty="0"/>
              <a:t> </a:t>
            </a:r>
          </a:p>
          <a:p>
            <a:pPr marL="457200" lvl="1" indent="0">
              <a:buNone/>
            </a:pPr>
            <a:r>
              <a:rPr lang="fr-FR" sz="1400" dirty="0"/>
              <a:t>for AUX1:            0 </a:t>
            </a:r>
            <a:r>
              <a:rPr lang="en-US" sz="1400" dirty="0"/>
              <a:t>(if &lt; 0.9*MAXPPM) </a:t>
            </a:r>
            <a:r>
              <a:rPr lang="fr-FR" sz="1400" dirty="0"/>
              <a:t> </a:t>
            </a:r>
            <a:r>
              <a:rPr lang="fr-FR" sz="1400" dirty="0" err="1"/>
              <a:t>else</a:t>
            </a:r>
            <a:r>
              <a:rPr lang="fr-FR" sz="1400" dirty="0"/>
              <a:t> 1</a:t>
            </a:r>
          </a:p>
          <a:p>
            <a:pPr marL="457200" lvl="1" indent="0">
              <a:buNone/>
            </a:pPr>
            <a:r>
              <a:rPr lang="fr-FR" sz="1400" dirty="0"/>
              <a:t>for AUX2:            0 </a:t>
            </a:r>
            <a:r>
              <a:rPr lang="en-US" sz="1400" dirty="0"/>
              <a:t>(if &lt; 0,9* MAXPPMAUX2 ) </a:t>
            </a:r>
            <a:r>
              <a:rPr lang="fr-FR" sz="1400" dirty="0"/>
              <a:t> </a:t>
            </a:r>
            <a:r>
              <a:rPr lang="fr-FR" sz="1400" dirty="0" err="1"/>
              <a:t>else</a:t>
            </a:r>
            <a:r>
              <a:rPr lang="fr-FR" sz="1400" dirty="0"/>
              <a:t> 1</a:t>
            </a:r>
          </a:p>
          <a:p>
            <a:pPr marL="0" indent="0">
              <a:buNone/>
            </a:pPr>
            <a:endParaRPr lang="fr-FR" sz="1800" dirty="0"/>
          </a:p>
          <a:p>
            <a:r>
              <a:rPr lang="en-US" sz="2600" dirty="0"/>
              <a:t>CMPS12</a:t>
            </a:r>
          </a:p>
          <a:p>
            <a:pPr marL="457200" lvl="1" indent="0">
              <a:buNone/>
            </a:pPr>
            <a:r>
              <a:rPr lang="en-US" sz="1400" dirty="0"/>
              <a:t>for ROLL, PITCH: range [-90;+90] </a:t>
            </a:r>
          </a:p>
          <a:p>
            <a:pPr marL="0" indent="0">
              <a:buNone/>
            </a:pPr>
            <a:endParaRPr lang="fr-FR" sz="1800" dirty="0"/>
          </a:p>
          <a:p>
            <a:r>
              <a:rPr lang="fr-FR" sz="2600" dirty="0"/>
              <a:t>PID </a:t>
            </a:r>
            <a:r>
              <a:rPr lang="fr-FR" sz="2600" dirty="0" err="1"/>
              <a:t>computed</a:t>
            </a:r>
            <a:r>
              <a:rPr lang="fr-FR" sz="2600" dirty="0"/>
              <a:t> for Roll and Pitch </a:t>
            </a:r>
            <a:r>
              <a:rPr lang="fr-FR" sz="2600" dirty="0" err="1"/>
              <a:t>based</a:t>
            </a:r>
            <a:r>
              <a:rPr lang="fr-FR" sz="2600" dirty="0"/>
              <a:t> on RC Command vs CMPS12 </a:t>
            </a:r>
            <a:r>
              <a:rPr lang="fr-FR" sz="2600"/>
              <a:t>measures</a:t>
            </a:r>
            <a:endParaRPr lang="fr-FR" sz="2600" dirty="0"/>
          </a:p>
          <a:p>
            <a:pPr marL="457200" lvl="1" indent="0">
              <a:buNone/>
            </a:pPr>
            <a:r>
              <a:rPr lang="da-DK" sz="1400" dirty="0"/>
              <a:t>error =  command – measure =&gt; error &gt; 0 means increase command.</a:t>
            </a:r>
            <a:endParaRPr lang="nb-NO" sz="1400" dirty="0"/>
          </a:p>
          <a:p>
            <a:pPr marL="457200" lvl="1" indent="0">
              <a:buNone/>
            </a:pPr>
            <a:r>
              <a:rPr lang="nb-NO" sz="1500" dirty="0"/>
              <a:t>PID = (0.6*error) + (0.1*sum_error*sampleTime) + (0.3*delta_error/ sampleTime)</a:t>
            </a:r>
          </a:p>
          <a:p>
            <a:pPr marL="457200" lvl="1" indent="0">
              <a:buNone/>
            </a:pPr>
            <a:r>
              <a:rPr lang="nb-NO" sz="1500" dirty="0"/>
              <a:t>NB:</a:t>
            </a:r>
          </a:p>
          <a:p>
            <a:pPr marL="1371600" lvl="2" indent="-457200">
              <a:buFont typeface="+mj-lt"/>
              <a:buAutoNum type="arabicPeriod"/>
            </a:pPr>
            <a:r>
              <a:rPr lang="nb-NO" sz="1100" dirty="0"/>
              <a:t>The Integral component is capped to 5°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200" dirty="0"/>
              <a:t>Low pass filter cut frequency at 20 Hz for the Derivative component, cuts out the high frequency noise that can drive the controller crazy</a:t>
            </a:r>
            <a:endParaRPr lang="nb-NO" sz="1200" dirty="0"/>
          </a:p>
          <a:p>
            <a:pPr marL="0" indent="0">
              <a:buNone/>
            </a:pPr>
            <a:endParaRPr lang="nb-NO" sz="1800" dirty="0"/>
          </a:p>
          <a:p>
            <a:r>
              <a:rPr lang="fr-FR" sz="2600" dirty="0"/>
              <a:t>Call </a:t>
            </a:r>
            <a:r>
              <a:rPr lang="fr-FR" sz="2600" dirty="0" err="1"/>
              <a:t>MotorESC_RunMotors</a:t>
            </a:r>
            <a:endParaRPr lang="fr-FR" sz="2600" dirty="0"/>
          </a:p>
          <a:p>
            <a:pPr marL="457200" lvl="1" indent="0">
              <a:buNone/>
            </a:pPr>
            <a:r>
              <a:rPr lang="en-US" sz="1500" dirty="0" err="1"/>
              <a:t>ESC_command</a:t>
            </a:r>
            <a:r>
              <a:rPr lang="en-US" sz="1500" dirty="0"/>
              <a:t>[THROTTLE] = </a:t>
            </a:r>
            <a:r>
              <a:rPr lang="en-US" sz="1500" dirty="0" err="1"/>
              <a:t>RC_command</a:t>
            </a:r>
            <a:r>
              <a:rPr lang="en-US" sz="1500" dirty="0"/>
              <a:t> Throttle</a:t>
            </a:r>
          </a:p>
          <a:p>
            <a:pPr marL="457200" lvl="1" indent="0">
              <a:buNone/>
            </a:pPr>
            <a:r>
              <a:rPr lang="en-US" sz="1500" dirty="0" err="1"/>
              <a:t>ESC_command</a:t>
            </a:r>
            <a:r>
              <a:rPr lang="en-US" sz="1500" dirty="0"/>
              <a:t>[ROLL]     = PID Roll</a:t>
            </a:r>
          </a:p>
          <a:p>
            <a:pPr marL="457200" lvl="1" indent="0">
              <a:buNone/>
            </a:pPr>
            <a:r>
              <a:rPr lang="en-US" sz="1500" dirty="0" err="1"/>
              <a:t>ESC_command</a:t>
            </a:r>
            <a:r>
              <a:rPr lang="en-US" sz="1500" dirty="0"/>
              <a:t>[PITCH]    = PID Pitch</a:t>
            </a:r>
          </a:p>
          <a:p>
            <a:pPr marL="457200" lvl="1" indent="0">
              <a:buNone/>
            </a:pPr>
            <a:r>
              <a:rPr lang="en-US" sz="1500" dirty="0" err="1"/>
              <a:t>ESC_command</a:t>
            </a:r>
            <a:r>
              <a:rPr lang="en-US" sz="1500" dirty="0"/>
              <a:t>[YAW]      =</a:t>
            </a:r>
            <a:r>
              <a:rPr lang="en-US" sz="1500" b="1" dirty="0">
                <a:solidFill>
                  <a:srgbClr val="FF0000"/>
                </a:solidFill>
              </a:rPr>
              <a:t> 0</a:t>
            </a:r>
          </a:p>
          <a:p>
            <a:pPr marL="0" indent="0">
              <a:buNone/>
            </a:pP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215779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Drone Command (2/3)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err="1"/>
              <a:t>MotorESC_RunMotors</a:t>
            </a:r>
            <a:endParaRPr lang="fr-FR" dirty="0"/>
          </a:p>
          <a:p>
            <a:pPr marL="457200" lvl="1" indent="0">
              <a:buNone/>
            </a:pPr>
            <a:r>
              <a:rPr lang="en-US" sz="1700" dirty="0"/>
              <a:t>if </a:t>
            </a:r>
            <a:r>
              <a:rPr lang="en-US" sz="1700" dirty="0" err="1"/>
              <a:t>ESC_command</a:t>
            </a:r>
            <a:r>
              <a:rPr lang="en-US" sz="1700" dirty="0"/>
              <a:t>[THROTTLE] = 0 =&gt; Motors = MINPWM</a:t>
            </a:r>
          </a:p>
          <a:p>
            <a:pPr marL="457200" lvl="1" indent="0">
              <a:buNone/>
            </a:pPr>
            <a:endParaRPr lang="fr-FR" sz="1700" dirty="0"/>
          </a:p>
          <a:p>
            <a:pPr marL="457200" lvl="1" indent="0">
              <a:buNone/>
            </a:pPr>
            <a:r>
              <a:rPr lang="fr-FR" sz="1700" dirty="0" err="1"/>
              <a:t>else</a:t>
            </a:r>
            <a:r>
              <a:rPr lang="fr-FR" sz="1700" dirty="0"/>
              <a:t>:</a:t>
            </a:r>
          </a:p>
          <a:p>
            <a:pPr marL="457200" lvl="1" indent="0">
              <a:buNone/>
            </a:pPr>
            <a:endParaRPr lang="fr-FR" sz="1700" dirty="0"/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throttle</a:t>
            </a:r>
            <a:r>
              <a:rPr lang="fr-FR" sz="1700" dirty="0"/>
              <a:t> = </a:t>
            </a:r>
            <a:r>
              <a:rPr lang="fr-FR" sz="1700" dirty="0" err="1"/>
              <a:t>map</a:t>
            </a:r>
            <a:r>
              <a:rPr lang="fr-FR" sz="1700" dirty="0"/>
              <a:t>(</a:t>
            </a:r>
            <a:r>
              <a:rPr lang="fr-FR" sz="1700" dirty="0" err="1"/>
              <a:t>ESC_command</a:t>
            </a:r>
            <a:r>
              <a:rPr lang="fr-FR" sz="1700" dirty="0"/>
              <a:t>[THROTTLE], MINPPM, MAXPPM, MINPWM, MAXPWM);</a:t>
            </a:r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throttle</a:t>
            </a:r>
            <a:r>
              <a:rPr lang="fr-FR" sz="1700" dirty="0"/>
              <a:t> = </a:t>
            </a:r>
            <a:r>
              <a:rPr lang="fr-FR" sz="1700" dirty="0" err="1"/>
              <a:t>constrain</a:t>
            </a:r>
            <a:r>
              <a:rPr lang="fr-FR" sz="1700" dirty="0"/>
              <a:t>(</a:t>
            </a:r>
            <a:r>
              <a:rPr lang="fr-FR" sz="1700" dirty="0" err="1"/>
              <a:t>throttle</a:t>
            </a:r>
            <a:r>
              <a:rPr lang="fr-FR" sz="1700" dirty="0"/>
              <a:t>, MINPWM, MAXPWMTHRO);  // to </a:t>
            </a:r>
            <a:r>
              <a:rPr lang="fr-FR" sz="1700" dirty="0" err="1"/>
              <a:t>give</a:t>
            </a:r>
            <a:r>
              <a:rPr lang="fr-FR" sz="1700" dirty="0"/>
              <a:t> room for PID ajustement</a:t>
            </a:r>
          </a:p>
          <a:p>
            <a:pPr marL="457200" lvl="1" indent="0">
              <a:buNone/>
            </a:pPr>
            <a:endParaRPr lang="fr-FR" sz="1700" dirty="0"/>
          </a:p>
          <a:p>
            <a:pPr marL="457200" lvl="1" indent="0">
              <a:buNone/>
            </a:pPr>
            <a:r>
              <a:rPr lang="fr-FR" sz="1700" dirty="0"/>
              <a:t>    PIDMIX(X,Y,Z) </a:t>
            </a:r>
            <a:r>
              <a:rPr lang="fr-FR" sz="1700" dirty="0" err="1"/>
              <a:t>ESC_command</a:t>
            </a:r>
            <a:r>
              <a:rPr lang="fr-FR" sz="1700" dirty="0"/>
              <a:t>[ROLL]*X + </a:t>
            </a:r>
            <a:r>
              <a:rPr lang="fr-FR" sz="1700" dirty="0" err="1"/>
              <a:t>ESC_command</a:t>
            </a:r>
            <a:r>
              <a:rPr lang="fr-FR" sz="1700" dirty="0"/>
              <a:t>[PITCH]*Y + </a:t>
            </a:r>
            <a:r>
              <a:rPr lang="fr-FR" sz="1700" dirty="0" err="1"/>
              <a:t>ESC_command</a:t>
            </a:r>
            <a:r>
              <a:rPr lang="fr-FR" sz="1700" dirty="0"/>
              <a:t>[YAW]*Z + </a:t>
            </a:r>
            <a:r>
              <a:rPr lang="fr-FR" sz="1700" dirty="0" err="1"/>
              <a:t>ESC_command</a:t>
            </a:r>
            <a:r>
              <a:rPr lang="fr-FR" sz="1700" dirty="0"/>
              <a:t>[THROTTLE]</a:t>
            </a:r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motor</a:t>
            </a:r>
            <a:r>
              <a:rPr lang="fr-FR" sz="1700" dirty="0"/>
              <a:t>[0] = PIDMIX(+1,-1,-1); //Front </a:t>
            </a:r>
            <a:r>
              <a:rPr lang="fr-FR" sz="1700" dirty="0" err="1"/>
              <a:t>Left</a:t>
            </a:r>
            <a:endParaRPr lang="fr-FR" sz="1700" dirty="0"/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motor</a:t>
            </a:r>
            <a:r>
              <a:rPr lang="fr-FR" sz="1700" dirty="0"/>
              <a:t>[1] = PIDMIX(-1,-1,+1); //Front Right</a:t>
            </a:r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motor</a:t>
            </a:r>
            <a:r>
              <a:rPr lang="fr-FR" sz="1700" dirty="0"/>
              <a:t>[2] = PIDMIX(-1,+1,-1); //</a:t>
            </a:r>
            <a:r>
              <a:rPr lang="fr-FR" sz="1700" dirty="0" err="1"/>
              <a:t>Rear</a:t>
            </a:r>
            <a:r>
              <a:rPr lang="fr-FR" sz="1700" dirty="0"/>
              <a:t> Right</a:t>
            </a:r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motor</a:t>
            </a:r>
            <a:r>
              <a:rPr lang="fr-FR" sz="1700" dirty="0"/>
              <a:t>[3] = PIDMIX(+1,+1,+1); //</a:t>
            </a:r>
            <a:r>
              <a:rPr lang="fr-FR" sz="1700" dirty="0" err="1"/>
              <a:t>Rear</a:t>
            </a:r>
            <a:r>
              <a:rPr lang="fr-FR" sz="1700" dirty="0"/>
              <a:t> </a:t>
            </a:r>
            <a:r>
              <a:rPr lang="fr-FR" sz="1700" dirty="0" err="1"/>
              <a:t>Left</a:t>
            </a:r>
            <a:endParaRPr lang="fr-FR" sz="1700" dirty="0"/>
          </a:p>
          <a:p>
            <a:pPr marL="457200" lvl="1" indent="0">
              <a:buNone/>
            </a:pPr>
            <a:endParaRPr lang="fr-FR" sz="1700" dirty="0"/>
          </a:p>
          <a:p>
            <a:pPr marL="457200" lvl="1" indent="0">
              <a:buNone/>
            </a:pPr>
            <a:r>
              <a:rPr lang="fr-FR" sz="1700" dirty="0"/>
              <a:t>    for(i=0; i&lt; NBMOTORS; i++) {</a:t>
            </a:r>
          </a:p>
          <a:p>
            <a:pPr marL="457200" lvl="1" indent="0">
              <a:buNone/>
            </a:pPr>
            <a:r>
              <a:rPr lang="fr-FR" sz="1700" dirty="0"/>
              <a:t>       _</a:t>
            </a:r>
            <a:r>
              <a:rPr lang="fr-FR" sz="1700" dirty="0" err="1"/>
              <a:t>motor</a:t>
            </a:r>
            <a:r>
              <a:rPr lang="fr-FR" sz="1700" dirty="0"/>
              <a:t>[i] = </a:t>
            </a:r>
            <a:r>
              <a:rPr lang="fr-FR" sz="1700" dirty="0" err="1"/>
              <a:t>map</a:t>
            </a:r>
            <a:r>
              <a:rPr lang="fr-FR" sz="1700" dirty="0"/>
              <a:t>(_</a:t>
            </a:r>
            <a:r>
              <a:rPr lang="fr-FR" sz="1700" dirty="0" err="1"/>
              <a:t>motor</a:t>
            </a:r>
            <a:r>
              <a:rPr lang="fr-FR" sz="1700" dirty="0"/>
              <a:t>[i], -90, 90, -(MAXPWM-MINPWM)/2, (MAXPWM-MINPWM)/2);</a:t>
            </a:r>
          </a:p>
          <a:p>
            <a:pPr marL="457200" lvl="1" indent="0">
              <a:buNone/>
            </a:pPr>
            <a:r>
              <a:rPr lang="fr-FR" sz="1700" dirty="0"/>
              <a:t>       _</a:t>
            </a:r>
            <a:r>
              <a:rPr lang="fr-FR" sz="1700" dirty="0" err="1"/>
              <a:t>motor</a:t>
            </a:r>
            <a:r>
              <a:rPr lang="fr-FR" sz="1700" dirty="0"/>
              <a:t>[i] = _</a:t>
            </a:r>
            <a:r>
              <a:rPr lang="fr-FR" sz="1700" dirty="0" err="1"/>
              <a:t>motor</a:t>
            </a:r>
            <a:r>
              <a:rPr lang="fr-FR" sz="1700" dirty="0"/>
              <a:t>[i] + </a:t>
            </a:r>
            <a:r>
              <a:rPr lang="fr-FR" sz="1700" dirty="0" err="1"/>
              <a:t>throttle</a:t>
            </a:r>
            <a:r>
              <a:rPr lang="fr-FR" sz="1700" dirty="0"/>
              <a:t>;</a:t>
            </a:r>
          </a:p>
          <a:p>
            <a:pPr marL="457200" lvl="1" indent="0">
              <a:buNone/>
            </a:pPr>
            <a:r>
              <a:rPr lang="fr-FR" sz="17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1460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Drone Command (3/3)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fr-FR" sz="2400" dirty="0" err="1"/>
              <a:t>MotorESC_RunMotors</a:t>
            </a:r>
            <a:r>
              <a:rPr lang="fr-FR" sz="2400" dirty="0"/>
              <a:t> (</a:t>
            </a:r>
            <a:r>
              <a:rPr lang="fr-FR" sz="2400" dirty="0" err="1"/>
              <a:t>continued</a:t>
            </a:r>
            <a:r>
              <a:rPr lang="fr-FR" sz="2400" dirty="0"/>
              <a:t>)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Compute </a:t>
            </a:r>
            <a:r>
              <a:rPr lang="fr-FR" sz="1700" dirty="0" err="1"/>
              <a:t>maxMotor</a:t>
            </a:r>
            <a:r>
              <a:rPr lang="fr-FR" sz="1700" dirty="0"/>
              <a:t> = max (MAXPWM - _</a:t>
            </a:r>
            <a:r>
              <a:rPr lang="fr-FR" sz="1700" dirty="0" err="1"/>
              <a:t>motor</a:t>
            </a:r>
            <a:r>
              <a:rPr lang="fr-FR" sz="1700" dirty="0"/>
              <a:t>[i]) and </a:t>
            </a:r>
            <a:r>
              <a:rPr lang="en-US" sz="1700" dirty="0" err="1"/>
              <a:t>minMotor</a:t>
            </a:r>
            <a:r>
              <a:rPr lang="en-US" sz="1700" dirty="0"/>
              <a:t> </a:t>
            </a:r>
            <a:r>
              <a:rPr lang="fr-FR" sz="1700" dirty="0"/>
              <a:t>= max (MINPWM - _</a:t>
            </a:r>
            <a:r>
              <a:rPr lang="fr-FR" sz="1700" dirty="0" err="1"/>
              <a:t>motor</a:t>
            </a:r>
            <a:r>
              <a:rPr lang="fr-FR" sz="1700" dirty="0"/>
              <a:t>[i]) </a:t>
            </a:r>
          </a:p>
          <a:p>
            <a:pPr marL="457200" lvl="1" indent="0">
              <a:buNone/>
            </a:pPr>
            <a:r>
              <a:rPr lang="fr-FR" sz="1700" dirty="0"/>
              <a:t>for all </a:t>
            </a:r>
            <a:r>
              <a:rPr lang="fr-FR" sz="1700" dirty="0" err="1"/>
              <a:t>motors</a:t>
            </a:r>
            <a:endParaRPr lang="fr-FR" sz="1700" dirty="0"/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Subtract </a:t>
            </a:r>
            <a:r>
              <a:rPr lang="en-US" sz="1700" dirty="0" err="1"/>
              <a:t>maxMotor</a:t>
            </a:r>
            <a:r>
              <a:rPr lang="en-US" sz="1700" dirty="0"/>
              <a:t> from all motors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Add </a:t>
            </a:r>
            <a:r>
              <a:rPr lang="en-US" sz="1700" dirty="0" err="1"/>
              <a:t>minMotor</a:t>
            </a:r>
            <a:r>
              <a:rPr lang="en-US" sz="1700" dirty="0"/>
              <a:t> to all motors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 Cap all motors between MINPWM and MAXPWM</a:t>
            </a:r>
          </a:p>
        </p:txBody>
      </p:sp>
    </p:spTree>
    <p:extLst>
      <p:ext uri="{BB962C8B-B14F-4D97-AF65-F5344CB8AC3E}">
        <p14:creationId xmlns:p14="http://schemas.microsoft.com/office/powerpoint/2010/main" val="5624489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53134</TotalTime>
  <Words>1006</Words>
  <Application>Microsoft Office PowerPoint</Application>
  <PresentationFormat>Grand écran</PresentationFormat>
  <Paragraphs>251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Thème Office</vt:lpstr>
      <vt:lpstr>Présentation PowerPoint</vt:lpstr>
      <vt:lpstr>Devices (1/2)</vt:lpstr>
      <vt:lpstr>Devices (2/2)</vt:lpstr>
      <vt:lpstr>Motors</vt:lpstr>
      <vt:lpstr>Motors rotation (1/2)</vt:lpstr>
      <vt:lpstr>Motors Rotation (2/2)</vt:lpstr>
      <vt:lpstr>Drone Command (1/3)</vt:lpstr>
      <vt:lpstr>Drone Command (2/3)</vt:lpstr>
      <vt:lpstr>Drone Command (3/3)</vt:lpstr>
      <vt:lpstr>Special pins Arduino MEGA2560</vt:lpstr>
      <vt:lpstr>RC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edh</dc:creator>
  <cp:lastModifiedBy>edh</cp:lastModifiedBy>
  <cp:revision>619</cp:revision>
  <cp:lastPrinted>2019-01-06T16:28:08Z</cp:lastPrinted>
  <dcterms:created xsi:type="dcterms:W3CDTF">2018-10-08T20:02:04Z</dcterms:created>
  <dcterms:modified xsi:type="dcterms:W3CDTF">2019-03-25T16:22:12Z</dcterms:modified>
</cp:coreProperties>
</file>