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91" r:id="rId8"/>
    <p:sldId id="273" r:id="rId9"/>
    <p:sldId id="270" r:id="rId10"/>
    <p:sldId id="271" r:id="rId11"/>
    <p:sldId id="274" r:id="rId12"/>
    <p:sldId id="275" r:id="rId13"/>
    <p:sldId id="277" r:id="rId14"/>
    <p:sldId id="289" r:id="rId15"/>
    <p:sldId id="278" r:id="rId16"/>
    <p:sldId id="287" r:id="rId17"/>
    <p:sldId id="290" r:id="rId18"/>
    <p:sldId id="281" r:id="rId19"/>
    <p:sldId id="284" r:id="rId20"/>
    <p:sldId id="282" r:id="rId21"/>
    <p:sldId id="283" r:id="rId22"/>
    <p:sldId id="260" r:id="rId23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920</a:t>
          </a:r>
          <a:r>
            <a:rPr lang="en-US" b="1" dirty="0"/>
            <a:t>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920</a:t>
          </a:r>
          <a:r>
            <a:rPr lang="en-US" sz="2500" b="1" kern="1200" dirty="0"/>
            <a:t>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05/12/2019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MINPWM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PIDMIX(-1,-1,+1);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PIDMIX(+1,-1,-1);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PIDMIX(+1,+1,+1);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PIDMIX(-1,+1,-1);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MINPWM 1000</a:t>
            </a:r>
          </a:p>
          <a:p>
            <a:r>
              <a:rPr lang="en-US" sz="900" dirty="0"/>
              <a:t>#define MAXPWM 2000</a:t>
            </a:r>
          </a:p>
          <a:p>
            <a:r>
              <a:rPr lang="en-US" sz="900" dirty="0"/>
              <a:t>#define MINPWMTHRO 1000</a:t>
            </a:r>
          </a:p>
          <a:p>
            <a:r>
              <a:rPr lang="en-US" sz="900" dirty="0"/>
              <a:t>#define MAXPWMTHRO 2000</a:t>
            </a:r>
          </a:p>
          <a:p>
            <a:r>
              <a:rPr lang="en-US" sz="900" dirty="0"/>
              <a:t>#define MAXABSPWMPID 200 /// to be TESTED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+1100/0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729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Aerodrive</a:t>
            </a:r>
            <a:r>
              <a:rPr lang="en-US" b="1" dirty="0"/>
              <a:t> SK3 2830-920kv Brushless </a:t>
            </a:r>
            <a:r>
              <a:rPr lang="en-US" b="1" dirty="0" err="1"/>
              <a:t>Outrunner</a:t>
            </a:r>
            <a:r>
              <a:rPr lang="en-US" b="1" dirty="0"/>
              <a:t> Motor </a:t>
            </a:r>
            <a:r>
              <a:rPr lang="nb-NO" dirty="0"/>
              <a:t>(</a:t>
            </a:r>
            <a:r>
              <a:rPr lang="nb-NO"/>
              <a:t>Hobby King </a:t>
            </a:r>
            <a:r>
              <a:rPr lang="en-US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Voltage: </a:t>
            </a:r>
            <a:r>
              <a:rPr lang="en-US" b="1" dirty="0"/>
              <a:t>6.4~12.6V (2~3S </a:t>
            </a:r>
            <a:r>
              <a:rPr lang="en-US" b="1" dirty="0" err="1"/>
              <a:t>LiPoly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RPM/V: </a:t>
            </a:r>
            <a:r>
              <a:rPr lang="en-US" b="1" dirty="0"/>
              <a:t>920kv</a:t>
            </a:r>
            <a:br>
              <a:rPr lang="en-US" dirty="0"/>
            </a:br>
            <a:r>
              <a:rPr lang="en-US" dirty="0"/>
              <a:t>Max Power: </a:t>
            </a:r>
            <a:r>
              <a:rPr lang="en-US" b="1" dirty="0"/>
              <a:t>165W</a:t>
            </a:r>
            <a:br>
              <a:rPr lang="en-US" dirty="0"/>
            </a:br>
            <a:r>
              <a:rPr lang="en-US" dirty="0"/>
              <a:t>Max current: </a:t>
            </a:r>
            <a:r>
              <a:rPr lang="en-US" b="1" dirty="0"/>
              <a:t>17A</a:t>
            </a:r>
            <a:br>
              <a:rPr lang="en-US" dirty="0"/>
            </a:br>
            <a:r>
              <a:rPr lang="en-US" dirty="0"/>
              <a:t>Idle current: </a:t>
            </a:r>
            <a:r>
              <a:rPr lang="en-US" b="1" dirty="0"/>
              <a:t>0.95A</a:t>
            </a:r>
            <a:br>
              <a:rPr lang="en-US" dirty="0"/>
            </a:br>
            <a:r>
              <a:rPr lang="en-US" dirty="0"/>
              <a:t>Resistance: </a:t>
            </a:r>
            <a:r>
              <a:rPr lang="en-US" b="1" dirty="0"/>
              <a:t>140mh</a:t>
            </a:r>
            <a:br>
              <a:rPr lang="en-US" dirty="0"/>
            </a:br>
            <a:r>
              <a:rPr lang="en-US" dirty="0"/>
              <a:t>Shaft: </a:t>
            </a:r>
            <a:r>
              <a:rPr lang="en-US" b="1" dirty="0"/>
              <a:t>3mm</a:t>
            </a:r>
            <a:br>
              <a:rPr lang="en-US" dirty="0"/>
            </a:br>
            <a:r>
              <a:rPr lang="en-US" dirty="0"/>
              <a:t>Bolt holes spacing: </a:t>
            </a:r>
            <a:r>
              <a:rPr lang="en-US" b="1" dirty="0"/>
              <a:t>16 x 19mm</a:t>
            </a:r>
            <a:br>
              <a:rPr lang="en-US" dirty="0"/>
            </a:br>
            <a:r>
              <a:rPr lang="en-US" dirty="0"/>
              <a:t>Bolt thread: </a:t>
            </a:r>
            <a:r>
              <a:rPr lang="en-US" b="1" dirty="0"/>
              <a:t>M2</a:t>
            </a:r>
            <a:br>
              <a:rPr lang="en-US" dirty="0"/>
            </a:br>
            <a:r>
              <a:rPr lang="en-US" dirty="0"/>
              <a:t>Plug: </a:t>
            </a:r>
            <a:r>
              <a:rPr lang="en-US" b="1" dirty="0"/>
              <a:t>3.5mm Bullet</a:t>
            </a:r>
            <a:br>
              <a:rPr lang="en-US" dirty="0"/>
            </a:br>
            <a:r>
              <a:rPr lang="en-US" dirty="0"/>
              <a:t>Suggested ESC: </a:t>
            </a:r>
            <a:r>
              <a:rPr lang="en-US" b="1" dirty="0"/>
              <a:t>20A</a:t>
            </a:r>
            <a:br>
              <a:rPr lang="en-US" dirty="0"/>
            </a:br>
            <a:r>
              <a:rPr lang="en-US" dirty="0"/>
              <a:t>Motor dimensions: </a:t>
            </a:r>
            <a:r>
              <a:rPr lang="en-US" b="1" dirty="0"/>
              <a:t>30 x 28mm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55g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MultiStar</a:t>
            </a:r>
            <a:r>
              <a:rPr lang="en-US" b="1" dirty="0"/>
              <a:t> 20A </a:t>
            </a:r>
            <a:r>
              <a:rPr lang="en-US" b="1" dirty="0" err="1"/>
              <a:t>BLHeli</a:t>
            </a:r>
            <a:r>
              <a:rPr lang="en-US" b="1" dirty="0"/>
              <a:t>-S Rev16 V3 ESC 2~4S (</a:t>
            </a:r>
            <a:r>
              <a:rPr lang="en-US" b="1" dirty="0" err="1"/>
              <a:t>Opto</a:t>
            </a:r>
            <a:r>
              <a:rPr lang="en-US" b="1" dirty="0"/>
              <a:t>)</a:t>
            </a:r>
            <a:r>
              <a:rPr lang="en-US" dirty="0"/>
              <a:t>(Hobby king 9351000086-0)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</a:t>
            </a:r>
            <a:r>
              <a:rPr lang="en-US" b="1" dirty="0"/>
              <a:t> 20A</a:t>
            </a:r>
            <a:br>
              <a:rPr lang="en-US" dirty="0"/>
            </a:br>
            <a:r>
              <a:rPr lang="en-US" dirty="0"/>
              <a:t>Peak Current: </a:t>
            </a:r>
            <a:r>
              <a:rPr lang="en-US" b="1" dirty="0"/>
              <a:t>25A</a:t>
            </a:r>
            <a:br>
              <a:rPr lang="en-US" dirty="0"/>
            </a:br>
            <a:r>
              <a:rPr lang="en-US" dirty="0"/>
              <a:t>Input Voltage: </a:t>
            </a:r>
            <a:r>
              <a:rPr lang="en-US" b="1" dirty="0"/>
              <a:t>2~4S (7.4~14.8V)</a:t>
            </a:r>
            <a:br>
              <a:rPr lang="en-US" dirty="0"/>
            </a:br>
            <a:r>
              <a:rPr lang="en-US" dirty="0"/>
              <a:t>BEC:</a:t>
            </a:r>
            <a:r>
              <a:rPr lang="en-US" b="1" dirty="0"/>
              <a:t> None</a:t>
            </a:r>
            <a:br>
              <a:rPr lang="en-US" dirty="0"/>
            </a:br>
            <a:r>
              <a:rPr lang="en-US" dirty="0"/>
              <a:t>Dimensions: </a:t>
            </a:r>
            <a:r>
              <a:rPr lang="en-US" b="1" dirty="0"/>
              <a:t>27 x 12mm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7.9g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/>
        </p:nvSpPr>
        <p:spPr>
          <a:xfrm>
            <a:off x="554071" y="423964"/>
            <a:ext cx="10515600" cy="75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 ESC</a:t>
            </a: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489626" y="1311039"/>
            <a:ext cx="10808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BLHeliSuite16714901\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Flash BLHELI </a:t>
            </a:r>
          </a:p>
          <a:p>
            <a:r>
              <a:rPr lang="en-US" dirty="0"/>
              <a:t>and choose revision 16.7 G-H-30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Min =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Max =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</p:spTree>
    <p:extLst>
      <p:ext uri="{BB962C8B-B14F-4D97-AF65-F5344CB8AC3E}">
        <p14:creationId xmlns:p14="http://schemas.microsoft.com/office/powerpoint/2010/main" val="388318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</a:t>
            </a:r>
            <a:r>
              <a:rPr lang="en-US"/>
              <a:t>&gt; </a:t>
            </a:r>
            <a:r>
              <a:rPr lang="en-US" b="1"/>
              <a:t>68A</a:t>
            </a:r>
            <a:endParaRPr lang="en-US" b="1" dirty="0"/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66894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161089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243"/>
            <a:ext cx="10515600" cy="1409887"/>
          </a:xfrm>
        </p:spPr>
        <p:txBody>
          <a:bodyPr>
            <a:normAutofit fontScale="90000"/>
          </a:bodyPr>
          <a:lstStyle/>
          <a:p>
            <a:r>
              <a:rPr lang="fr-FR" dirty="0"/>
              <a:t>ESC PWM </a:t>
            </a:r>
            <a:r>
              <a:rPr lang="fr-FR" dirty="0" err="1"/>
              <a:t>using</a:t>
            </a:r>
            <a:r>
              <a:rPr lang="fr-FR" dirty="0"/>
              <a:t> Servo lib</a:t>
            </a:r>
            <a:br>
              <a:rPr lang="fr-FR" dirty="0"/>
            </a:br>
            <a:br>
              <a:rPr lang="fr-FR" dirty="0"/>
            </a:br>
            <a:r>
              <a:rPr lang="fr-FR" sz="1800" dirty="0"/>
              <a:t>MINPWM = ?</a:t>
            </a:r>
            <a:br>
              <a:rPr lang="fr-FR" sz="1800" dirty="0"/>
            </a:br>
            <a:r>
              <a:rPr lang="fr-FR" sz="1800" dirty="0"/>
              <a:t>MAXPWM = ?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Front Left</a:t>
            </a:r>
          </a:p>
          <a:p>
            <a:pPr algn="ctr"/>
            <a:r>
              <a:rPr lang="en-US"/>
              <a:t>CW</a:t>
            </a:r>
          </a:p>
          <a:p>
            <a:pPr algn="ctr"/>
            <a:r>
              <a:rPr lang="en-US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Rear Left</a:t>
            </a:r>
          </a:p>
          <a:p>
            <a:pPr algn="ctr"/>
            <a:r>
              <a:rPr lang="en-US"/>
              <a:t>CCW</a:t>
            </a:r>
          </a:p>
          <a:p>
            <a:pPr algn="ctr"/>
            <a:r>
              <a:rPr lang="en-US"/>
              <a:t>Propeller green</a:t>
            </a:r>
            <a:endParaRPr lang="en-US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75242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353904" y="4047129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488254" y="3919284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5662D-C65A-4D18-A580-09ECCFCC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Forces aérodynamiques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3D6D1-D8A0-400C-8A93-9A3AC8AA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Lorsqu’on projette les forces aérodynamiques exercées par l’air sur la pale, on s’aperçoit qu’un rotor a toujours tendance à faire tourner le </a:t>
            </a:r>
            <a:r>
              <a:rPr lang="fr-FR" dirty="0" err="1"/>
              <a:t>quadcopter</a:t>
            </a:r>
            <a:r>
              <a:rPr lang="fr-FR" dirty="0"/>
              <a:t> dans le sens inverse de sa rotation.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Right &amp; Rear Left, slow Front Left &amp; Rear Right</a:t>
            </a:r>
          </a:p>
          <a:p>
            <a:pPr lvl="1"/>
            <a:r>
              <a:rPr lang="en-US" dirty="0"/>
              <a:t> - Counter clockwise, speed Front Left &amp; Rear Right, slow Front Right &amp; Rear Left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PIDMIX(-1,-1,+1); //Front Left Increase speed if ROLL PID &lt; 0 (drone too much tilted right, measure &lt;0)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motor[1] = PIDMIX(+1,-1,-1); //Front Right Increase speed if ROLL PID &gt; 0 (drone too much tilted left, measure &gt;0)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motor[2] = PIDMIX(+1,+1,+1); //Rear Right Increase speed if ROLL PID &gt; 0 (drone too much tilted left, measure &gt;0)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motor[3] = PIDMIX(-1,+1,-1); //Rear Left Increase speed if ROLL PID &lt; 0 (drone too much tilted right, measure &lt;0)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625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100.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14210</TotalTime>
  <Words>2449</Words>
  <Application>Microsoft Office PowerPoint</Application>
  <PresentationFormat>Grand écran</PresentationFormat>
  <Paragraphs>393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 using Servo lib  MINPWM = ? MAXPWM = ?</vt:lpstr>
      <vt:lpstr>Motors rotation (1/2)</vt:lpstr>
      <vt:lpstr>Forces aérodynamiques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2830-920kv Brushless Outrunner Motor (Hobby King 9192000242-0) </vt:lpstr>
      <vt:lpstr>Propeller</vt:lpstr>
      <vt:lpstr>Présentation PowerPoint</vt:lpstr>
      <vt:lpstr>Présentation PowerPoint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133</cp:revision>
  <cp:lastPrinted>2019-10-22T17:55:14Z</cp:lastPrinted>
  <dcterms:created xsi:type="dcterms:W3CDTF">2019-06-09T09:35:30Z</dcterms:created>
  <dcterms:modified xsi:type="dcterms:W3CDTF">2019-12-05T23:00:05Z</dcterms:modified>
</cp:coreProperties>
</file>