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61" r:id="rId5"/>
    <p:sldId id="262" r:id="rId6"/>
    <p:sldId id="257" r:id="rId7"/>
    <p:sldId id="264" r:id="rId8"/>
    <p:sldId id="260" r:id="rId9"/>
    <p:sldId id="266" r:id="rId10"/>
  </p:sldIdLst>
  <p:sldSz cx="12192000" cy="6858000"/>
  <p:notesSz cx="6888163" cy="100203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0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F2BF23-3BD4-4DB9-AB69-A20E9348F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CBF2C32-9AA0-4BC9-8296-5ECCD4602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158CD2-D2C7-4909-A17E-5FDA5E0D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18/12/2018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574FFD-3917-4D5D-A57C-CBBCF2C22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E357AB-CECA-4E39-9B33-BF3917B2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922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EE72AF-8CE8-4961-AE56-4014D773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EC6808C-90B3-40B3-824F-0DBDA5446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1F8989-E312-47E3-964F-4EC444B87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18/12/2018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A649D0-6C2D-45F7-B05D-28EBC6055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853218-BF96-4B7C-9B3A-4D31A228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465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B98E2F4-6A3E-4A5A-8986-2DBC30388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0F9346F-8EF0-429E-9C2C-A68B3DF3F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192607-4FD8-4628-9044-B86EDD986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18/12/2018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F23AA7-0F6C-4DF3-878A-1A540CB86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9D4CF9-B1EB-42DF-ADCA-7B640B5F3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89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EFC288-1E48-49D9-8FD4-1C4BDBCB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1EFF41-B940-4205-90A9-31A0DC764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B059E5-BE6B-4268-BA41-CF8535146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18/12/2018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EBD889-985E-4D7C-992F-C5F1A409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85CD9E-02DF-4166-9D3D-F697435E6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105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BCAEF3-2014-4E7B-BE97-53DE02AF5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ADB57C-CFC2-4839-8069-72CC945EC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8AFFEB-8D36-42FA-8F5B-87DF296BC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18/12/2018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EF7E66-B595-49BC-B25F-C42DA152C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8E2A10-8C7B-4BFF-A32C-9402BCF8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158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2C6A58-8CF2-46BD-BC49-C5DA86580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5BB1BA-B9AD-4205-92AF-B582E5822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F9AC192-4836-42D3-A548-DCDF314D2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E28A11-6314-46FA-98BB-A56087EE2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18/12/2018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940242-BCE3-45B9-8D43-83744EDA7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E32D28-1C42-44F2-A8D0-90D069CD6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7658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1FEE6-218A-4AED-B46A-B11770BE8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3CC13E-1AF8-4A35-8FD0-2310BC377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E70AD9-564D-41F7-9563-2AFA55F6A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D22F172-32B4-4211-A81D-69CB711E3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61AB31A-E540-4051-B9D8-10A00B609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DCDAE95-7F71-409F-93F3-645A49B72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18/12/2018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644BD9A-754B-4845-94AB-B4ED933EE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C48F6EC-75CA-4FC1-BB78-A387DEDA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3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E1ECE0-D96F-42D8-819C-54594CD7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096923F-E4B2-411C-BF28-8DF514DB4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18/12/2018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7276F71-9E62-4B3E-A909-46A412F08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C3FFFDC-5E90-4395-9973-EBBB73FDD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273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0201AC3-876D-4212-A50A-05814C85A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18/12/2018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0DF7950-2FEB-418F-A068-483216BD8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24DAB9-DB53-4CA5-BF59-986135048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638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248B0C-1535-4232-8F32-C8DE0B3C7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CF1F30-D3C7-463B-8102-ECF1BE866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4C441EE-9867-44EE-BD9F-3FFAA5E65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D45BA81-388D-4DBD-943A-8C42CC8E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18/12/2018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4A2C28-991B-458B-9045-DC1DAD032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D3E11B-06A9-4309-B20A-AE701F01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442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935FD8-04D5-4E72-AE86-D49FFC0FC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F2C2E7B-9193-4A62-9A56-19B646A46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36EF10-9A38-4A7F-B901-38B51F617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B6AD81-0CC3-4F56-A065-482AFC049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18/12/2018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367FCD-43A6-4EB2-8C88-FA202F1CE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448652-F086-436A-B8E0-6808FE803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895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D8BFD7-4190-4B13-B298-C22224AEE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D79112-23A4-4848-B438-202251AE4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5E0E9F-7A16-450B-85EA-748C2344D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7AEF8-1597-4679-8926-916E82E12B07}" type="datetimeFigureOut">
              <a:rPr lang="fr-FR" smtClean="0"/>
              <a:t>18/12/2018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090008-ECF9-408F-9679-36555FD0A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06F1DD-77B8-4830-A384-FE51492C7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61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192.168.0.9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A19F59-DE5C-47E6-918B-27D303F45183}"/>
              </a:ext>
            </a:extLst>
          </p:cNvPr>
          <p:cNvSpPr/>
          <p:nvPr/>
        </p:nvSpPr>
        <p:spPr>
          <a:xfrm>
            <a:off x="4658175" y="3230798"/>
            <a:ext cx="4969601" cy="1083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Arduino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B519F8-5C43-49C5-B4E7-9718D5910344}"/>
              </a:ext>
            </a:extLst>
          </p:cNvPr>
          <p:cNvSpPr/>
          <p:nvPr/>
        </p:nvSpPr>
        <p:spPr>
          <a:xfrm>
            <a:off x="6241003" y="844780"/>
            <a:ext cx="3147072" cy="11689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ESP8266</a:t>
            </a:r>
          </a:p>
          <a:p>
            <a:r>
              <a:rPr lang="fr-FR" i="1" dirty="0" err="1"/>
              <a:t>IoTWiFiServer</a:t>
            </a:r>
            <a:endParaRPr lang="fr-FR" i="1" dirty="0"/>
          </a:p>
          <a:p>
            <a:r>
              <a:rPr lang="fr-FR" sz="900" i="1" dirty="0"/>
              <a:t>MAC: </a:t>
            </a:r>
            <a:r>
              <a:rPr lang="en-US" sz="900" i="1" dirty="0"/>
              <a:t>F7:C9:5B:7F:CF:5C</a:t>
            </a:r>
          </a:p>
          <a:p>
            <a:r>
              <a:rPr lang="en-US" sz="900" i="1" dirty="0"/>
              <a:t>IP Fixe: </a:t>
            </a:r>
            <a:r>
              <a:rPr lang="fr-FR" sz="900" i="1" dirty="0"/>
              <a:t>192.168.0.30</a:t>
            </a:r>
            <a:endParaRPr lang="en-US" sz="900" i="1" dirty="0"/>
          </a:p>
          <a:p>
            <a:endParaRPr lang="fr-FR" i="1" dirty="0"/>
          </a:p>
        </p:txBody>
      </p:sp>
      <p:sp>
        <p:nvSpPr>
          <p:cNvPr id="9" name="Nuage 8">
            <a:extLst>
              <a:ext uri="{FF2B5EF4-FFF2-40B4-BE49-F238E27FC236}">
                <a16:creationId xmlns:a16="http://schemas.microsoft.com/office/drawing/2014/main" id="{5980ADCA-46BA-4A3B-9481-83AE70E72C87}"/>
              </a:ext>
            </a:extLst>
          </p:cNvPr>
          <p:cNvSpPr/>
          <p:nvPr/>
        </p:nvSpPr>
        <p:spPr>
          <a:xfrm>
            <a:off x="2846595" y="281350"/>
            <a:ext cx="1868878" cy="4300205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SSID:</a:t>
            </a:r>
          </a:p>
          <a:p>
            <a:pPr algn="ctr"/>
            <a:r>
              <a:rPr lang="fr-FR" sz="1200" dirty="0"/>
              <a:t>WIFICOTEAU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CE27AB5-38C3-4D69-9D71-A648A477EE6E}"/>
              </a:ext>
            </a:extLst>
          </p:cNvPr>
          <p:cNvCxnSpPr>
            <a:cxnSpLocks/>
            <a:stCxn id="52" idx="4"/>
            <a:endCxn id="72" idx="0"/>
          </p:cNvCxnSpPr>
          <p:nvPr/>
        </p:nvCxnSpPr>
        <p:spPr>
          <a:xfrm>
            <a:off x="7252915" y="2276808"/>
            <a:ext cx="7846" cy="735771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360EDDEA-2E66-401D-B69B-3B598E604E73}"/>
              </a:ext>
            </a:extLst>
          </p:cNvPr>
          <p:cNvSpPr txBox="1"/>
          <p:nvPr/>
        </p:nvSpPr>
        <p:spPr>
          <a:xfrm>
            <a:off x="6896515" y="2237306"/>
            <a:ext cx="867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Int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4942CECB-711B-4F9F-9B43-521D7C684761}"/>
              </a:ext>
            </a:extLst>
          </p:cNvPr>
          <p:cNvCxnSpPr>
            <a:cxnSpLocks/>
            <a:stCxn id="54" idx="4"/>
            <a:endCxn id="74" idx="0"/>
          </p:cNvCxnSpPr>
          <p:nvPr/>
        </p:nvCxnSpPr>
        <p:spPr>
          <a:xfrm flipH="1">
            <a:off x="8129455" y="2333012"/>
            <a:ext cx="5057" cy="539540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8491FF6A-E7B4-4501-8D7D-A7CC206AB55F}"/>
              </a:ext>
            </a:extLst>
          </p:cNvPr>
          <p:cNvCxnSpPr>
            <a:cxnSpLocks/>
            <a:stCxn id="53" idx="4"/>
          </p:cNvCxnSpPr>
          <p:nvPr/>
        </p:nvCxnSpPr>
        <p:spPr>
          <a:xfrm>
            <a:off x="8994071" y="2305226"/>
            <a:ext cx="5057" cy="52322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5BCC8597-37E5-48F0-993B-5E2528BCA206}"/>
              </a:ext>
            </a:extLst>
          </p:cNvPr>
          <p:cNvSpPr txBox="1"/>
          <p:nvPr/>
        </p:nvSpPr>
        <p:spPr>
          <a:xfrm>
            <a:off x="9108378" y="1842994"/>
            <a:ext cx="1705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Serial</a:t>
            </a:r>
          </a:p>
          <a:p>
            <a:pPr algn="ctr"/>
            <a:r>
              <a:rPr lang="fr-FR" sz="1400" dirty="0"/>
              <a:t> 38400 bauds</a:t>
            </a:r>
          </a:p>
        </p:txBody>
      </p:sp>
      <p:cxnSp>
        <p:nvCxnSpPr>
          <p:cNvPr id="25" name="Connecteur : en arc 24">
            <a:extLst>
              <a:ext uri="{FF2B5EF4-FFF2-40B4-BE49-F238E27FC236}">
                <a16:creationId xmlns:a16="http://schemas.microsoft.com/office/drawing/2014/main" id="{AFA325EA-1D6D-41D3-AB25-C90EC0B5199D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926747" y="462631"/>
            <a:ext cx="6887792" cy="382149"/>
          </a:xfrm>
          <a:prstGeom prst="curvedConnector2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que 39" descr="Smartphone">
            <a:extLst>
              <a:ext uri="{FF2B5EF4-FFF2-40B4-BE49-F238E27FC236}">
                <a16:creationId xmlns:a16="http://schemas.microsoft.com/office/drawing/2014/main" id="{F8C6BD27-D79E-4955-8DF3-49C6097A1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57" y="94209"/>
            <a:ext cx="1219778" cy="1219778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8F1665E0-6F32-4AB6-9304-3FC6303A5979}"/>
              </a:ext>
            </a:extLst>
          </p:cNvPr>
          <p:cNvSpPr/>
          <p:nvPr/>
        </p:nvSpPr>
        <p:spPr>
          <a:xfrm>
            <a:off x="6766438" y="281350"/>
            <a:ext cx="1205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hlinkClick r:id="rId4"/>
              </a:rPr>
              <a:t>192.168.0.30:80</a:t>
            </a:r>
            <a:endParaRPr lang="fr-FR" sz="1200" dirty="0"/>
          </a:p>
          <a:p>
            <a:r>
              <a:rPr lang="fr-FR" sz="1200" dirty="0"/>
              <a:t>/</a:t>
            </a:r>
            <a:r>
              <a:rPr lang="fr-FR" sz="1200" dirty="0" err="1"/>
              <a:t>robotCmd</a:t>
            </a:r>
            <a:r>
              <a:rPr lang="fr-FR" sz="1200" dirty="0"/>
              <a:t>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6ADDE7C-DAC2-44CF-B48B-037B1070E657}"/>
              </a:ext>
            </a:extLst>
          </p:cNvPr>
          <p:cNvSpPr/>
          <p:nvPr/>
        </p:nvSpPr>
        <p:spPr>
          <a:xfrm>
            <a:off x="7714205" y="1736693"/>
            <a:ext cx="800155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IOTSsend</a:t>
            </a:r>
            <a:r>
              <a:rPr lang="fr-FR" sz="1200" dirty="0"/>
              <a:t>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F00D21C-DF48-4A17-A28C-BF3F15C4BD54}"/>
              </a:ext>
            </a:extLst>
          </p:cNvPr>
          <p:cNvSpPr/>
          <p:nvPr/>
        </p:nvSpPr>
        <p:spPr>
          <a:xfrm>
            <a:off x="8604415" y="1736693"/>
            <a:ext cx="78367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IOTSread</a:t>
            </a:r>
            <a:r>
              <a:rPr lang="fr-FR" sz="1200" dirty="0"/>
              <a:t> </a:t>
            </a: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4EADF47A-5E89-4699-84BC-CA999EAC77F8}"/>
              </a:ext>
            </a:extLst>
          </p:cNvPr>
          <p:cNvSpPr/>
          <p:nvPr/>
        </p:nvSpPr>
        <p:spPr>
          <a:xfrm>
            <a:off x="7119115" y="2010481"/>
            <a:ext cx="267599" cy="26632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4</a:t>
            </a: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D9BD4B33-BE09-499B-B25C-8B19AF8B50A3}"/>
              </a:ext>
            </a:extLst>
          </p:cNvPr>
          <p:cNvSpPr/>
          <p:nvPr/>
        </p:nvSpPr>
        <p:spPr>
          <a:xfrm>
            <a:off x="8734244" y="2010481"/>
            <a:ext cx="519653" cy="2947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8</a:t>
            </a:r>
          </a:p>
          <a:p>
            <a:pPr algn="ctr"/>
            <a:r>
              <a:rPr lang="fr-FR" sz="900" dirty="0"/>
              <a:t>RXI</a:t>
            </a: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0627544C-8D07-42EF-A446-9BB78A015300}"/>
              </a:ext>
            </a:extLst>
          </p:cNvPr>
          <p:cNvSpPr/>
          <p:nvPr/>
        </p:nvSpPr>
        <p:spPr>
          <a:xfrm>
            <a:off x="7847859" y="2025235"/>
            <a:ext cx="573305" cy="30777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7</a:t>
            </a:r>
          </a:p>
          <a:p>
            <a:pPr algn="ctr"/>
            <a:r>
              <a:rPr lang="fr-FR" sz="900" dirty="0"/>
              <a:t>TX0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0AAF5C2-43EF-4AFC-840B-4972040BBAB7}"/>
              </a:ext>
            </a:extLst>
          </p:cNvPr>
          <p:cNvSpPr/>
          <p:nvPr/>
        </p:nvSpPr>
        <p:spPr>
          <a:xfrm>
            <a:off x="6241004" y="5469135"/>
            <a:ext cx="3190460" cy="11689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ESP8266</a:t>
            </a:r>
          </a:p>
          <a:p>
            <a:r>
              <a:rPr lang="fr-FR" i="1" dirty="0" err="1"/>
              <a:t>IoTWiFiClient</a:t>
            </a:r>
            <a:endParaRPr lang="fr-FR" i="1" dirty="0"/>
          </a:p>
          <a:p>
            <a:r>
              <a:rPr lang="fr-FR" sz="900" i="1" dirty="0"/>
              <a:t>MAC: </a:t>
            </a:r>
            <a:r>
              <a:rPr lang="en-US" sz="900" i="1" dirty="0"/>
              <a:t>18:FE:34:F1:75:BE</a:t>
            </a:r>
          </a:p>
          <a:p>
            <a:r>
              <a:rPr lang="en-US" sz="900" i="1" dirty="0"/>
              <a:t>IP Fixe: </a:t>
            </a:r>
            <a:r>
              <a:rPr lang="fr-FR" sz="900" i="1" dirty="0"/>
              <a:t>192.168.0.31</a:t>
            </a:r>
            <a:endParaRPr lang="en-US" sz="900" i="1" dirty="0"/>
          </a:p>
          <a:p>
            <a:endParaRPr lang="fr-FR" i="1" dirty="0"/>
          </a:p>
        </p:txBody>
      </p: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7EFAC3E2-E794-4CD7-9896-CE7CECB3F13E}"/>
              </a:ext>
            </a:extLst>
          </p:cNvPr>
          <p:cNvCxnSpPr>
            <a:cxnSpLocks/>
          </p:cNvCxnSpPr>
          <p:nvPr/>
        </p:nvCxnSpPr>
        <p:spPr>
          <a:xfrm>
            <a:off x="8221684" y="4627725"/>
            <a:ext cx="3142" cy="372601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337FCCCC-DC1E-4CC6-9BDD-F75E3851A8A1}"/>
              </a:ext>
            </a:extLst>
          </p:cNvPr>
          <p:cNvCxnSpPr>
            <a:cxnSpLocks/>
            <a:stCxn id="69" idx="4"/>
            <a:endCxn id="64" idx="0"/>
          </p:cNvCxnSpPr>
          <p:nvPr/>
        </p:nvCxnSpPr>
        <p:spPr>
          <a:xfrm flipH="1">
            <a:off x="9023436" y="4670964"/>
            <a:ext cx="1" cy="36187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37134A2C-46FF-420E-8404-1863B8C73419}"/>
              </a:ext>
            </a:extLst>
          </p:cNvPr>
          <p:cNvSpPr txBox="1"/>
          <p:nvPr/>
        </p:nvSpPr>
        <p:spPr>
          <a:xfrm>
            <a:off x="9319456" y="4211152"/>
            <a:ext cx="1291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Serial1</a:t>
            </a:r>
          </a:p>
          <a:p>
            <a:pPr algn="ctr"/>
            <a:r>
              <a:rPr lang="fr-FR" sz="1400" dirty="0"/>
              <a:t> 38400 bauds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FEDB4FE-D48C-46FF-BAB4-33A7BFCAC9B9}"/>
              </a:ext>
            </a:extLst>
          </p:cNvPr>
          <p:cNvSpPr/>
          <p:nvPr/>
        </p:nvSpPr>
        <p:spPr>
          <a:xfrm>
            <a:off x="8612035" y="5482141"/>
            <a:ext cx="78367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IOTSread</a:t>
            </a:r>
            <a:r>
              <a:rPr lang="fr-FR" sz="1200" dirty="0"/>
              <a:t> </a:t>
            </a: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691F7B83-7A4D-4B71-815B-0AD1075EAAEE}"/>
              </a:ext>
            </a:extLst>
          </p:cNvPr>
          <p:cNvSpPr/>
          <p:nvPr/>
        </p:nvSpPr>
        <p:spPr>
          <a:xfrm>
            <a:off x="8693277" y="5032834"/>
            <a:ext cx="660318" cy="40474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8</a:t>
            </a:r>
          </a:p>
          <a:p>
            <a:pPr algn="ctr"/>
            <a:r>
              <a:rPr lang="fr-FR" sz="900" dirty="0"/>
              <a:t>RXI</a:t>
            </a: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A75B80BB-01EC-4774-A8B8-412464BFD850}"/>
              </a:ext>
            </a:extLst>
          </p:cNvPr>
          <p:cNvSpPr/>
          <p:nvPr/>
        </p:nvSpPr>
        <p:spPr>
          <a:xfrm>
            <a:off x="7873809" y="5020709"/>
            <a:ext cx="674552" cy="428994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7</a:t>
            </a:r>
          </a:p>
          <a:p>
            <a:pPr algn="ctr"/>
            <a:r>
              <a:rPr lang="fr-FR" sz="900" dirty="0"/>
              <a:t>TXO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3E6885B-A742-4143-B2E4-FE1E6E8BF2F5}"/>
              </a:ext>
            </a:extLst>
          </p:cNvPr>
          <p:cNvSpPr/>
          <p:nvPr/>
        </p:nvSpPr>
        <p:spPr>
          <a:xfrm>
            <a:off x="192853" y="1770449"/>
            <a:ext cx="1974057" cy="3453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PI</a:t>
            </a:r>
          </a:p>
          <a:p>
            <a:r>
              <a:rPr lang="fr-FR" sz="900" dirty="0"/>
              <a:t>MAC: 00:0f:13:37:1b:c8</a:t>
            </a:r>
          </a:p>
          <a:p>
            <a:r>
              <a:rPr lang="fr-FR" sz="900" dirty="0"/>
              <a:t>IP Fixe: 192.168.0.18</a:t>
            </a:r>
          </a:p>
          <a:p>
            <a:pPr algn="ctr"/>
            <a:endParaRPr lang="fr-FR" dirty="0"/>
          </a:p>
          <a:p>
            <a:pPr algn="ctr"/>
            <a:r>
              <a:rPr lang="fr-FR" sz="1200" dirty="0"/>
              <a:t>/var/www/html/</a:t>
            </a:r>
          </a:p>
          <a:p>
            <a:pPr algn="ctr"/>
            <a:r>
              <a:rPr lang="fr-FR" sz="1200" dirty="0" err="1"/>
              <a:t>robotInfos.php</a:t>
            </a:r>
            <a:r>
              <a:rPr lang="fr-FR" sz="1200" dirty="0"/>
              <a:t>,</a:t>
            </a:r>
          </a:p>
          <a:p>
            <a:pPr algn="ctr"/>
            <a:r>
              <a:rPr lang="fr-FR" sz="1200" dirty="0"/>
              <a:t>robotInfos.txt,</a:t>
            </a:r>
          </a:p>
          <a:p>
            <a:pPr algn="ctr"/>
            <a:r>
              <a:rPr lang="fr-FR" sz="1200" dirty="0"/>
              <a:t>robotInfos.log</a:t>
            </a:r>
          </a:p>
          <a:p>
            <a:pPr algn="ctr"/>
            <a:endParaRPr lang="fr-FR" dirty="0"/>
          </a:p>
          <a:p>
            <a:pPr algn="ctr"/>
            <a:r>
              <a:rPr lang="fr-FR" sz="1200" dirty="0"/>
              <a:t>/var/www/html/</a:t>
            </a:r>
          </a:p>
          <a:p>
            <a:pPr algn="ctr"/>
            <a:r>
              <a:rPr lang="fr-FR" sz="1200" dirty="0" err="1"/>
              <a:t>robotPicture.php</a:t>
            </a:r>
            <a:r>
              <a:rPr lang="fr-FR" sz="1200" dirty="0"/>
              <a:t>,</a:t>
            </a:r>
          </a:p>
          <a:p>
            <a:pPr algn="ctr"/>
            <a:r>
              <a:rPr lang="fr-FR" sz="1200" dirty="0"/>
              <a:t>robotPicture.log</a:t>
            </a:r>
          </a:p>
          <a:p>
            <a:pPr algn="ctr"/>
            <a:endParaRPr lang="fr-FR" sz="1200" dirty="0"/>
          </a:p>
          <a:p>
            <a:pPr algn="ctr"/>
            <a:r>
              <a:rPr lang="fr-FR" sz="1200" dirty="0"/>
              <a:t>/var/log/apache2/</a:t>
            </a:r>
          </a:p>
          <a:p>
            <a:pPr algn="ctr"/>
            <a:r>
              <a:rPr lang="fr-FR" sz="1200" dirty="0"/>
              <a:t>error.log</a:t>
            </a:r>
          </a:p>
          <a:p>
            <a:pPr algn="ctr"/>
            <a:endParaRPr lang="fr-FR" dirty="0"/>
          </a:p>
        </p:txBody>
      </p:sp>
      <p:cxnSp>
        <p:nvCxnSpPr>
          <p:cNvPr id="70" name="Connecteur : en arc 69">
            <a:extLst>
              <a:ext uri="{FF2B5EF4-FFF2-40B4-BE49-F238E27FC236}">
                <a16:creationId xmlns:a16="http://schemas.microsoft.com/office/drawing/2014/main" id="{14B04061-7318-4D03-A1E8-AC224D48BEBD}"/>
              </a:ext>
            </a:extLst>
          </p:cNvPr>
          <p:cNvCxnSpPr>
            <a:cxnSpLocks/>
            <a:stCxn id="55" idx="1"/>
            <a:endCxn id="68" idx="3"/>
          </p:cNvCxnSpPr>
          <p:nvPr/>
        </p:nvCxnSpPr>
        <p:spPr>
          <a:xfrm rot="10800000">
            <a:off x="2166910" y="3497123"/>
            <a:ext cx="4074094" cy="2556468"/>
          </a:xfrm>
          <a:prstGeom prst="curved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ZoneTexte 84">
            <a:extLst>
              <a:ext uri="{FF2B5EF4-FFF2-40B4-BE49-F238E27FC236}">
                <a16:creationId xmlns:a16="http://schemas.microsoft.com/office/drawing/2014/main" id="{CFE996FC-41B0-4468-8057-90AC36952DA5}"/>
              </a:ext>
            </a:extLst>
          </p:cNvPr>
          <p:cNvSpPr txBox="1"/>
          <p:nvPr/>
        </p:nvSpPr>
        <p:spPr>
          <a:xfrm>
            <a:off x="2100521" y="3230798"/>
            <a:ext cx="155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192.168.0.18:8080</a:t>
            </a:r>
          </a:p>
          <a:p>
            <a:r>
              <a:rPr lang="fr-FR" sz="1200" dirty="0"/>
              <a:t>/</a:t>
            </a:r>
            <a:r>
              <a:rPr lang="fr-FR" sz="1200" dirty="0" err="1"/>
              <a:t>robotInfos.php</a:t>
            </a:r>
            <a:r>
              <a:rPr lang="fr-FR" sz="1200" dirty="0"/>
              <a:t> or</a:t>
            </a:r>
          </a:p>
          <a:p>
            <a:r>
              <a:rPr lang="fr-FR" sz="1200" dirty="0"/>
              <a:t>/</a:t>
            </a:r>
            <a:r>
              <a:rPr lang="fr-FR" sz="1200" dirty="0" err="1"/>
              <a:t>robotPicture.php</a:t>
            </a:r>
            <a:endParaRPr lang="fr-FR" sz="12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BDABEE6-29B7-4D63-B73F-35FFDA445D8C}"/>
              </a:ext>
            </a:extLst>
          </p:cNvPr>
          <p:cNvSpPr/>
          <p:nvPr/>
        </p:nvSpPr>
        <p:spPr>
          <a:xfrm>
            <a:off x="7748735" y="3161887"/>
            <a:ext cx="78367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IOTSread</a:t>
            </a:r>
            <a:r>
              <a:rPr lang="fr-FR" sz="1200" dirty="0"/>
              <a:t> 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22616E7-728E-46A2-A70A-295412E11D63}"/>
              </a:ext>
            </a:extLst>
          </p:cNvPr>
          <p:cNvSpPr/>
          <p:nvPr/>
        </p:nvSpPr>
        <p:spPr>
          <a:xfrm>
            <a:off x="8564951" y="3164795"/>
            <a:ext cx="800155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IOTSsend</a:t>
            </a:r>
            <a:r>
              <a:rPr lang="fr-FR" sz="1200" dirty="0"/>
              <a:t> 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661B734-C38F-47EF-8BC1-072E434A77DA}"/>
              </a:ext>
            </a:extLst>
          </p:cNvPr>
          <p:cNvSpPr/>
          <p:nvPr/>
        </p:nvSpPr>
        <p:spPr>
          <a:xfrm>
            <a:off x="8626772" y="4046942"/>
            <a:ext cx="800155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IOTSsend</a:t>
            </a:r>
            <a:r>
              <a:rPr lang="fr-FR" sz="1200" dirty="0"/>
              <a:t> </a:t>
            </a: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957AAF98-6743-456A-97A2-F748827C0E65}"/>
              </a:ext>
            </a:extLst>
          </p:cNvPr>
          <p:cNvSpPr/>
          <p:nvPr/>
        </p:nvSpPr>
        <p:spPr>
          <a:xfrm>
            <a:off x="6963707" y="3012579"/>
            <a:ext cx="594107" cy="41642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3</a:t>
            </a:r>
          </a:p>
          <a:p>
            <a:pPr algn="ctr"/>
            <a:r>
              <a:rPr lang="fr-FR" sz="900" dirty="0"/>
              <a:t>int1</a:t>
            </a:r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C450E3D-A8E2-49DA-B0FA-4D3C22FCA5F4}"/>
              </a:ext>
            </a:extLst>
          </p:cNvPr>
          <p:cNvSpPr/>
          <p:nvPr/>
        </p:nvSpPr>
        <p:spPr>
          <a:xfrm>
            <a:off x="7900400" y="2872552"/>
            <a:ext cx="458109" cy="34817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17</a:t>
            </a:r>
          </a:p>
          <a:p>
            <a:pPr algn="ctr"/>
            <a:r>
              <a:rPr lang="fr-FR" sz="900" dirty="0"/>
              <a:t>RX</a:t>
            </a:r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406130E7-3E0D-431A-B050-99D176D9FB0C}"/>
              </a:ext>
            </a:extLst>
          </p:cNvPr>
          <p:cNvSpPr/>
          <p:nvPr/>
        </p:nvSpPr>
        <p:spPr>
          <a:xfrm>
            <a:off x="8731551" y="2847516"/>
            <a:ext cx="508204" cy="34817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16</a:t>
            </a:r>
          </a:p>
          <a:p>
            <a:pPr algn="ctr"/>
            <a:r>
              <a:rPr lang="fr-FR" sz="900" dirty="0"/>
              <a:t>TX</a:t>
            </a: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FC7513EB-0BBE-4C77-BF1E-A6854048C89A}"/>
              </a:ext>
            </a:extLst>
          </p:cNvPr>
          <p:cNvSpPr/>
          <p:nvPr/>
        </p:nvSpPr>
        <p:spPr>
          <a:xfrm>
            <a:off x="8733701" y="4322785"/>
            <a:ext cx="579471" cy="34817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18</a:t>
            </a:r>
          </a:p>
          <a:p>
            <a:pPr algn="ctr"/>
            <a:r>
              <a:rPr lang="fr-FR" sz="900" dirty="0"/>
              <a:t>TX</a:t>
            </a:r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3D60928F-B8BF-40B1-9461-60E9C908379E}"/>
              </a:ext>
            </a:extLst>
          </p:cNvPr>
          <p:cNvSpPr/>
          <p:nvPr/>
        </p:nvSpPr>
        <p:spPr>
          <a:xfrm>
            <a:off x="7963393" y="4312331"/>
            <a:ext cx="522865" cy="34817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19</a:t>
            </a:r>
          </a:p>
          <a:p>
            <a:pPr algn="ctr"/>
            <a:r>
              <a:rPr lang="fr-FR" sz="900" dirty="0"/>
              <a:t>RX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0294361-EB7B-444C-A8C9-ECC2CB12DB81}"/>
              </a:ext>
            </a:extLst>
          </p:cNvPr>
          <p:cNvSpPr/>
          <p:nvPr/>
        </p:nvSpPr>
        <p:spPr>
          <a:xfrm>
            <a:off x="7789510" y="4034955"/>
            <a:ext cx="78367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IOTSread</a:t>
            </a:r>
            <a:r>
              <a:rPr lang="fr-FR" sz="1200" dirty="0"/>
              <a:t> 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A292FA5-5327-42B8-A90F-7F7491B26544}"/>
              </a:ext>
            </a:extLst>
          </p:cNvPr>
          <p:cNvSpPr/>
          <p:nvPr/>
        </p:nvSpPr>
        <p:spPr>
          <a:xfrm>
            <a:off x="7769160" y="5477437"/>
            <a:ext cx="800155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IOTSsend</a:t>
            </a:r>
            <a:r>
              <a:rPr lang="fr-FR" sz="1200" dirty="0"/>
              <a:t> 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2B284599-D465-46C9-BB24-E727ED704AF3}"/>
              </a:ext>
            </a:extLst>
          </p:cNvPr>
          <p:cNvSpPr txBox="1"/>
          <p:nvPr/>
        </p:nvSpPr>
        <p:spPr>
          <a:xfrm>
            <a:off x="9085409" y="2735431"/>
            <a:ext cx="1705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Serial2</a:t>
            </a:r>
          </a:p>
          <a:p>
            <a:pPr algn="ctr"/>
            <a:r>
              <a:rPr lang="fr-FR" sz="1400" dirty="0"/>
              <a:t> 38400 bauds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E244C7E8-0BE3-4513-B1DD-6B132D0A692B}"/>
              </a:ext>
            </a:extLst>
          </p:cNvPr>
          <p:cNvSpPr txBox="1"/>
          <p:nvPr/>
        </p:nvSpPr>
        <p:spPr>
          <a:xfrm>
            <a:off x="9112421" y="5083260"/>
            <a:ext cx="1705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Serial</a:t>
            </a:r>
          </a:p>
          <a:p>
            <a:pPr algn="ctr"/>
            <a:r>
              <a:rPr lang="fr-FR" sz="1400" dirty="0"/>
              <a:t> 38400 bauds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ADC75F1-D50F-4E79-9948-13D121766B6A}"/>
              </a:ext>
            </a:extLst>
          </p:cNvPr>
          <p:cNvSpPr/>
          <p:nvPr/>
        </p:nvSpPr>
        <p:spPr>
          <a:xfrm>
            <a:off x="2422039" y="5269091"/>
            <a:ext cx="35317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INFOS: Content-Type: application/x-www-form-</a:t>
            </a:r>
            <a:r>
              <a:rPr lang="en-US" sz="1100" dirty="0" err="1"/>
              <a:t>urlencoded</a:t>
            </a:r>
            <a:endParaRPr lang="en-US" sz="11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DBB459-993A-42C9-9D24-807C806B8611}"/>
              </a:ext>
            </a:extLst>
          </p:cNvPr>
          <p:cNvSpPr/>
          <p:nvPr/>
        </p:nvSpPr>
        <p:spPr>
          <a:xfrm>
            <a:off x="2393367" y="5553956"/>
            <a:ext cx="38491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PICTURE: Content-Type: multipart/form-data; boundary=AaB03x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0B28B5-2AE4-4B4C-94C9-9B5F27D90371}"/>
              </a:ext>
            </a:extLst>
          </p:cNvPr>
          <p:cNvSpPr/>
          <p:nvPr/>
        </p:nvSpPr>
        <p:spPr>
          <a:xfrm>
            <a:off x="2906830" y="5690519"/>
            <a:ext cx="228368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Content-Disposition: form-data </a:t>
            </a:r>
          </a:p>
          <a:p>
            <a:r>
              <a:rPr lang="en-US" sz="1100" dirty="0"/>
              <a:t>Content-Type: image/jpeg</a:t>
            </a:r>
          </a:p>
          <a:p>
            <a:r>
              <a:rPr lang="en-US" sz="1100" dirty="0"/>
              <a:t>Content-Transfer-Encoding: binary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038EDB7-1E65-4952-8D84-59F20CCAD6D0}"/>
              </a:ext>
            </a:extLst>
          </p:cNvPr>
          <p:cNvSpPr txBox="1"/>
          <p:nvPr/>
        </p:nvSpPr>
        <p:spPr>
          <a:xfrm>
            <a:off x="4086827" y="4795073"/>
            <a:ext cx="990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</a:t>
            </a:r>
          </a:p>
        </p:txBody>
      </p:sp>
      <p:sp>
        <p:nvSpPr>
          <p:cNvPr id="83" name="Organigramme : Jonction de sommaire 82">
            <a:extLst>
              <a:ext uri="{FF2B5EF4-FFF2-40B4-BE49-F238E27FC236}">
                <a16:creationId xmlns:a16="http://schemas.microsoft.com/office/drawing/2014/main" id="{616BE57E-1C08-4926-80ED-E432D0EA0776}"/>
              </a:ext>
            </a:extLst>
          </p:cNvPr>
          <p:cNvSpPr/>
          <p:nvPr/>
        </p:nvSpPr>
        <p:spPr>
          <a:xfrm>
            <a:off x="8781967" y="958545"/>
            <a:ext cx="352991" cy="327021"/>
          </a:xfrm>
          <a:prstGeom prst="flowChartSummingJuncti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  <p:sp>
        <p:nvSpPr>
          <p:cNvPr id="84" name="Organigramme : Jonction de sommaire 83">
            <a:extLst>
              <a:ext uri="{FF2B5EF4-FFF2-40B4-BE49-F238E27FC236}">
                <a16:creationId xmlns:a16="http://schemas.microsoft.com/office/drawing/2014/main" id="{9CA159E1-4B18-40C9-AEA6-B9932609EC06}"/>
              </a:ext>
            </a:extLst>
          </p:cNvPr>
          <p:cNvSpPr/>
          <p:nvPr/>
        </p:nvSpPr>
        <p:spPr>
          <a:xfrm>
            <a:off x="8817574" y="6151363"/>
            <a:ext cx="352991" cy="304861"/>
          </a:xfrm>
          <a:prstGeom prst="flowChartSummingJuncti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  <p:sp>
        <p:nvSpPr>
          <p:cNvPr id="3" name="Cylindre 2">
            <a:extLst>
              <a:ext uri="{FF2B5EF4-FFF2-40B4-BE49-F238E27FC236}">
                <a16:creationId xmlns:a16="http://schemas.microsoft.com/office/drawing/2014/main" id="{A8B569F1-7AE5-4092-BA91-C25F03BB8CB7}"/>
              </a:ext>
            </a:extLst>
          </p:cNvPr>
          <p:cNvSpPr/>
          <p:nvPr/>
        </p:nvSpPr>
        <p:spPr>
          <a:xfrm>
            <a:off x="275208" y="5696690"/>
            <a:ext cx="1245457" cy="10800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MySQL</a:t>
            </a:r>
          </a:p>
          <a:p>
            <a:pPr algn="ctr"/>
            <a:r>
              <a:rPr lang="en-US" sz="1200" dirty="0"/>
              <a:t>ROBOT</a:t>
            </a:r>
          </a:p>
          <a:p>
            <a:pPr algn="ctr"/>
            <a:r>
              <a:rPr lang="en-US" sz="1200" dirty="0" err="1"/>
              <a:t>edh@edh</a:t>
            </a:r>
            <a:endParaRPr lang="en-US" sz="1200" dirty="0"/>
          </a:p>
        </p:txBody>
      </p:sp>
      <p:cxnSp>
        <p:nvCxnSpPr>
          <p:cNvPr id="7" name="Connecteur : en angle 6">
            <a:extLst>
              <a:ext uri="{FF2B5EF4-FFF2-40B4-BE49-F238E27FC236}">
                <a16:creationId xmlns:a16="http://schemas.microsoft.com/office/drawing/2014/main" id="{57C9BE6F-800A-4D4E-8FB6-654B6F9B173F}"/>
              </a:ext>
            </a:extLst>
          </p:cNvPr>
          <p:cNvCxnSpPr>
            <a:cxnSpLocks/>
            <a:stCxn id="68" idx="2"/>
            <a:endCxn id="3" idx="1"/>
          </p:cNvCxnSpPr>
          <p:nvPr/>
        </p:nvCxnSpPr>
        <p:spPr>
          <a:xfrm rot="5400000">
            <a:off x="802463" y="5319271"/>
            <a:ext cx="472894" cy="28194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02BAB494-83EB-4D12-B726-205D298E10DB}"/>
              </a:ext>
            </a:extLst>
          </p:cNvPr>
          <p:cNvSpPr/>
          <p:nvPr/>
        </p:nvSpPr>
        <p:spPr>
          <a:xfrm>
            <a:off x="926763" y="567317"/>
            <a:ext cx="2185767" cy="1932692"/>
          </a:xfrm>
          <a:custGeom>
            <a:avLst/>
            <a:gdLst>
              <a:gd name="connsiteX0" fmla="*/ 1375731 w 2455735"/>
              <a:gd name="connsiteY0" fmla="*/ 1953366 h 1953366"/>
              <a:gd name="connsiteX1" fmla="*/ 2426318 w 2455735"/>
              <a:gd name="connsiteY1" fmla="*/ 1437800 h 1953366"/>
              <a:gd name="connsiteX2" fmla="*/ 344599 w 2455735"/>
              <a:gd name="connsiteY2" fmla="*/ 231570 h 1953366"/>
              <a:gd name="connsiteX3" fmla="*/ 33314 w 2455735"/>
              <a:gd name="connsiteY3" fmla="*/ 27289 h 1953366"/>
              <a:gd name="connsiteX4" fmla="*/ 23586 w 2455735"/>
              <a:gd name="connsiteY4" fmla="*/ 7834 h 195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5735" h="1953366">
                <a:moveTo>
                  <a:pt x="1375731" y="1953366"/>
                </a:moveTo>
                <a:cubicBezTo>
                  <a:pt x="1986952" y="1839066"/>
                  <a:pt x="2598173" y="1724766"/>
                  <a:pt x="2426318" y="1437800"/>
                </a:cubicBezTo>
                <a:cubicBezTo>
                  <a:pt x="2254463" y="1150834"/>
                  <a:pt x="743433" y="466655"/>
                  <a:pt x="344599" y="231570"/>
                </a:cubicBezTo>
                <a:cubicBezTo>
                  <a:pt x="-54235" y="-3515"/>
                  <a:pt x="86816" y="64578"/>
                  <a:pt x="33314" y="27289"/>
                </a:cubicBezTo>
                <a:cubicBezTo>
                  <a:pt x="-20188" y="-10000"/>
                  <a:pt x="1699" y="-1083"/>
                  <a:pt x="23586" y="7834"/>
                </a:cubicBezTo>
              </a:path>
            </a:pathLst>
          </a:custGeom>
          <a:noFill/>
          <a:ln w="2540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CDA37DF5-9E35-42CB-B7B0-ED5EB391D245}"/>
              </a:ext>
            </a:extLst>
          </p:cNvPr>
          <p:cNvSpPr txBox="1"/>
          <p:nvPr/>
        </p:nvSpPr>
        <p:spPr>
          <a:xfrm>
            <a:off x="1048960" y="704098"/>
            <a:ext cx="2285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Mail </a:t>
            </a:r>
            <a:r>
              <a:rPr lang="en-US" dirty="0" err="1"/>
              <a:t>infos</a:t>
            </a:r>
            <a:r>
              <a:rPr lang="en-US" dirty="0"/>
              <a:t> +</a:t>
            </a:r>
          </a:p>
          <a:p>
            <a:r>
              <a:rPr lang="en-US" dirty="0"/>
              <a:t>Mail pictures</a:t>
            </a:r>
          </a:p>
        </p:txBody>
      </p:sp>
    </p:spTree>
    <p:extLst>
      <p:ext uri="{BB962C8B-B14F-4D97-AF65-F5344CB8AC3E}">
        <p14:creationId xmlns:p14="http://schemas.microsoft.com/office/powerpoint/2010/main" val="2999984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A19F59-DE5C-47E6-918B-27D303F45183}"/>
              </a:ext>
            </a:extLst>
          </p:cNvPr>
          <p:cNvSpPr/>
          <p:nvPr/>
        </p:nvSpPr>
        <p:spPr>
          <a:xfrm>
            <a:off x="186346" y="2119412"/>
            <a:ext cx="9453251" cy="3583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Arduino MEGA2560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CE27AB5-38C3-4D69-9D71-A648A477EE6E}"/>
              </a:ext>
            </a:extLst>
          </p:cNvPr>
          <p:cNvCxnSpPr>
            <a:cxnSpLocks/>
          </p:cNvCxnSpPr>
          <p:nvPr/>
        </p:nvCxnSpPr>
        <p:spPr>
          <a:xfrm flipH="1">
            <a:off x="7265956" y="1323647"/>
            <a:ext cx="5342" cy="508151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360EDDEA-2E66-401D-B69B-3B598E604E73}"/>
              </a:ext>
            </a:extLst>
          </p:cNvPr>
          <p:cNvSpPr txBox="1"/>
          <p:nvPr/>
        </p:nvSpPr>
        <p:spPr>
          <a:xfrm>
            <a:off x="7745978" y="996305"/>
            <a:ext cx="928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Address</a:t>
            </a:r>
            <a:endParaRPr lang="fr-FR" sz="800" dirty="0"/>
          </a:p>
          <a:p>
            <a:r>
              <a:rPr lang="fr-FR" sz="800" dirty="0"/>
              <a:t>0x60 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4942CECB-711B-4F9F-9B43-521D7C684761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6688526" y="1314907"/>
            <a:ext cx="1" cy="523424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8491FF6A-E7B4-4501-8D7D-A7CC206AB55F}"/>
              </a:ext>
            </a:extLst>
          </p:cNvPr>
          <p:cNvCxnSpPr>
            <a:cxnSpLocks/>
          </p:cNvCxnSpPr>
          <p:nvPr/>
        </p:nvCxnSpPr>
        <p:spPr>
          <a:xfrm flipH="1">
            <a:off x="3505508" y="1352717"/>
            <a:ext cx="5765" cy="492554"/>
          </a:xfrm>
          <a:prstGeom prst="straightConnector1">
            <a:avLst/>
          </a:prstGeom>
          <a:ln w="38100" cap="flat" cmpd="sng" algn="ctr">
            <a:solidFill>
              <a:srgbClr val="00B0F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BDABEE6-29B7-4D63-B73F-35FFDA445D8C}"/>
              </a:ext>
            </a:extLst>
          </p:cNvPr>
          <p:cNvSpPr/>
          <p:nvPr/>
        </p:nvSpPr>
        <p:spPr>
          <a:xfrm>
            <a:off x="5971301" y="2120876"/>
            <a:ext cx="880291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Serial 2 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9ACF233F-B245-4E2B-8113-4CEFB8D915B7}"/>
              </a:ext>
            </a:extLst>
          </p:cNvPr>
          <p:cNvSpPr/>
          <p:nvPr/>
        </p:nvSpPr>
        <p:spPr>
          <a:xfrm>
            <a:off x="9632868" y="2029310"/>
            <a:ext cx="458109" cy="20484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D88EEAD2-80A8-4CB1-8BE5-95C744744C6B}"/>
              </a:ext>
            </a:extLst>
          </p:cNvPr>
          <p:cNvSpPr/>
          <p:nvPr/>
        </p:nvSpPr>
        <p:spPr>
          <a:xfrm>
            <a:off x="9643419" y="2263863"/>
            <a:ext cx="447558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E5AA28E9-04BB-483C-B939-339E35670AAD}"/>
              </a:ext>
            </a:extLst>
          </p:cNvPr>
          <p:cNvSpPr/>
          <p:nvPr/>
        </p:nvSpPr>
        <p:spPr>
          <a:xfrm>
            <a:off x="9641822" y="2509070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C450E3D-A8E2-49DA-B0FA-4D3C22FCA5F4}"/>
              </a:ext>
            </a:extLst>
          </p:cNvPr>
          <p:cNvSpPr/>
          <p:nvPr/>
        </p:nvSpPr>
        <p:spPr>
          <a:xfrm>
            <a:off x="6443122" y="1838331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17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RX</a:t>
            </a:r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406130E7-3E0D-431A-B050-99D176D9FB0C}"/>
              </a:ext>
            </a:extLst>
          </p:cNvPr>
          <p:cNvSpPr/>
          <p:nvPr/>
        </p:nvSpPr>
        <p:spPr>
          <a:xfrm>
            <a:off x="5907696" y="1831798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16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TX</a:t>
            </a:r>
          </a:p>
        </p:txBody>
      </p:sp>
      <p:sp>
        <p:nvSpPr>
          <p:cNvPr id="78" name="Rectangle : carré corné 77">
            <a:extLst>
              <a:ext uri="{FF2B5EF4-FFF2-40B4-BE49-F238E27FC236}">
                <a16:creationId xmlns:a16="http://schemas.microsoft.com/office/drawing/2014/main" id="{2F527EAB-A695-4A0E-903E-433C17D1BC32}"/>
              </a:ext>
            </a:extLst>
          </p:cNvPr>
          <p:cNvSpPr/>
          <p:nvPr/>
        </p:nvSpPr>
        <p:spPr>
          <a:xfrm>
            <a:off x="363736" y="559516"/>
            <a:ext cx="1609220" cy="997921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SD </a:t>
            </a:r>
            <a:r>
              <a:rPr lang="fr-FR" dirty="0" err="1">
                <a:solidFill>
                  <a:schemeClr val="tx1"/>
                </a:solidFill>
              </a:rPr>
              <a:t>card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EB756666-05BE-4405-9752-D513848A6A45}"/>
              </a:ext>
            </a:extLst>
          </p:cNvPr>
          <p:cNvSpPr/>
          <p:nvPr/>
        </p:nvSpPr>
        <p:spPr>
          <a:xfrm>
            <a:off x="8929266" y="4804060"/>
            <a:ext cx="447558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62D41DE6-E423-4F2A-9635-1894D9255C80}"/>
              </a:ext>
            </a:extLst>
          </p:cNvPr>
          <p:cNvSpPr/>
          <p:nvPr/>
        </p:nvSpPr>
        <p:spPr>
          <a:xfrm>
            <a:off x="8920336" y="5030503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43C4EA2C-5B45-4167-880E-CCCC10CC0255}"/>
              </a:ext>
            </a:extLst>
          </p:cNvPr>
          <p:cNvSpPr/>
          <p:nvPr/>
        </p:nvSpPr>
        <p:spPr>
          <a:xfrm>
            <a:off x="8909449" y="5264780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52</a:t>
            </a:r>
          </a:p>
        </p:txBody>
      </p:sp>
      <p:sp>
        <p:nvSpPr>
          <p:cNvPr id="7" name="Organigramme : Jonction de sommaire 6">
            <a:extLst>
              <a:ext uri="{FF2B5EF4-FFF2-40B4-BE49-F238E27FC236}">
                <a16:creationId xmlns:a16="http://schemas.microsoft.com/office/drawing/2014/main" id="{B00AD11C-3D4E-4399-881B-2842BBE4DB46}"/>
              </a:ext>
            </a:extLst>
          </p:cNvPr>
          <p:cNvSpPr/>
          <p:nvPr/>
        </p:nvSpPr>
        <p:spPr>
          <a:xfrm>
            <a:off x="10834617" y="1724449"/>
            <a:ext cx="352991" cy="304861"/>
          </a:xfrm>
          <a:prstGeom prst="flowChartSummingJuncti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3" name="Organigramme : Jonction de sommaire 102">
            <a:extLst>
              <a:ext uri="{FF2B5EF4-FFF2-40B4-BE49-F238E27FC236}">
                <a16:creationId xmlns:a16="http://schemas.microsoft.com/office/drawing/2014/main" id="{0FDC09D2-F6BD-45AA-B4E9-2910FBA9F489}"/>
              </a:ext>
            </a:extLst>
          </p:cNvPr>
          <p:cNvSpPr/>
          <p:nvPr/>
        </p:nvSpPr>
        <p:spPr>
          <a:xfrm>
            <a:off x="10834618" y="2049396"/>
            <a:ext cx="352991" cy="304861"/>
          </a:xfrm>
          <a:prstGeom prst="flowChartSummingJuncti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4" name="Organigramme : Jonction de sommaire 103">
            <a:extLst>
              <a:ext uri="{FF2B5EF4-FFF2-40B4-BE49-F238E27FC236}">
                <a16:creationId xmlns:a16="http://schemas.microsoft.com/office/drawing/2014/main" id="{951C2B36-3EF8-4196-9D26-4368B3AA44D2}"/>
              </a:ext>
            </a:extLst>
          </p:cNvPr>
          <p:cNvSpPr/>
          <p:nvPr/>
        </p:nvSpPr>
        <p:spPr>
          <a:xfrm>
            <a:off x="10834617" y="2396246"/>
            <a:ext cx="352991" cy="304861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C4E477-3AB6-492F-9E3B-D52B554481E0}"/>
              </a:ext>
            </a:extLst>
          </p:cNvPr>
          <p:cNvSpPr/>
          <p:nvPr/>
        </p:nvSpPr>
        <p:spPr>
          <a:xfrm>
            <a:off x="10287026" y="2102570"/>
            <a:ext cx="292654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EBDCC22-7F33-4D47-A328-E9ABC44EE949}"/>
              </a:ext>
            </a:extLst>
          </p:cNvPr>
          <p:cNvSpPr/>
          <p:nvPr/>
        </p:nvSpPr>
        <p:spPr>
          <a:xfrm>
            <a:off x="10279328" y="2347448"/>
            <a:ext cx="292654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F552AFC-D093-41F7-BCC3-D51D96F6606B}"/>
              </a:ext>
            </a:extLst>
          </p:cNvPr>
          <p:cNvSpPr/>
          <p:nvPr/>
        </p:nvSpPr>
        <p:spPr>
          <a:xfrm>
            <a:off x="10287026" y="2602586"/>
            <a:ext cx="292654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 : en angle 20">
            <a:extLst>
              <a:ext uri="{FF2B5EF4-FFF2-40B4-BE49-F238E27FC236}">
                <a16:creationId xmlns:a16="http://schemas.microsoft.com/office/drawing/2014/main" id="{C580F1BD-2203-44A8-B318-E085FA2A2587}"/>
              </a:ext>
            </a:extLst>
          </p:cNvPr>
          <p:cNvCxnSpPr>
            <a:cxnSpLocks/>
          </p:cNvCxnSpPr>
          <p:nvPr/>
        </p:nvCxnSpPr>
        <p:spPr>
          <a:xfrm flipV="1">
            <a:off x="10090977" y="1876880"/>
            <a:ext cx="743640" cy="254854"/>
          </a:xfrm>
          <a:prstGeom prst="bentConnector3">
            <a:avLst>
              <a:gd name="adj1" fmla="val 71425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 : en angle 106">
            <a:extLst>
              <a:ext uri="{FF2B5EF4-FFF2-40B4-BE49-F238E27FC236}">
                <a16:creationId xmlns:a16="http://schemas.microsoft.com/office/drawing/2014/main" id="{7F04C53B-4A53-4005-ABF2-DB5BA27207F0}"/>
              </a:ext>
            </a:extLst>
          </p:cNvPr>
          <p:cNvCxnSpPr>
            <a:cxnSpLocks/>
            <a:endCxn id="104" idx="2"/>
          </p:cNvCxnSpPr>
          <p:nvPr/>
        </p:nvCxnSpPr>
        <p:spPr>
          <a:xfrm flipV="1">
            <a:off x="10121654" y="2548677"/>
            <a:ext cx="712963" cy="74726"/>
          </a:xfrm>
          <a:prstGeom prst="bentConnector3">
            <a:avLst>
              <a:gd name="adj1" fmla="val 74291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 : en angle 107">
            <a:extLst>
              <a:ext uri="{FF2B5EF4-FFF2-40B4-BE49-F238E27FC236}">
                <a16:creationId xmlns:a16="http://schemas.microsoft.com/office/drawing/2014/main" id="{DCCA1AC0-C646-4D85-9AE6-59AD23A3FCA4}"/>
              </a:ext>
            </a:extLst>
          </p:cNvPr>
          <p:cNvCxnSpPr>
            <a:cxnSpLocks/>
            <a:stCxn id="76" idx="6"/>
            <a:endCxn id="103" idx="2"/>
          </p:cNvCxnSpPr>
          <p:nvPr/>
        </p:nvCxnSpPr>
        <p:spPr>
          <a:xfrm flipV="1">
            <a:off x="10090977" y="2201827"/>
            <a:ext cx="743641" cy="172056"/>
          </a:xfrm>
          <a:prstGeom prst="bentConnector3">
            <a:avLst>
              <a:gd name="adj1" fmla="val 67699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C607662-9792-4AF6-972A-FBBF90B2FFAD}"/>
              </a:ext>
            </a:extLst>
          </p:cNvPr>
          <p:cNvSpPr/>
          <p:nvPr/>
        </p:nvSpPr>
        <p:spPr>
          <a:xfrm>
            <a:off x="9458305" y="2116509"/>
            <a:ext cx="177162" cy="19389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fr-FR" sz="1200" dirty="0"/>
          </a:p>
          <a:p>
            <a:pPr algn="ctr"/>
            <a:r>
              <a:rPr lang="fr-FR" sz="1200" dirty="0"/>
              <a:t>Digital</a:t>
            </a:r>
          </a:p>
          <a:p>
            <a:pPr algn="ctr"/>
            <a:endParaRPr lang="fr-FR" sz="1200" dirty="0"/>
          </a:p>
          <a:p>
            <a:pPr algn="ctr"/>
            <a:r>
              <a:rPr lang="fr-FR" sz="1200" dirty="0"/>
              <a:t> 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0493B57-BD84-4F90-A671-D6D977682797}"/>
              </a:ext>
            </a:extLst>
          </p:cNvPr>
          <p:cNvSpPr/>
          <p:nvPr/>
        </p:nvSpPr>
        <p:spPr>
          <a:xfrm>
            <a:off x="6993112" y="2118039"/>
            <a:ext cx="52491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Int 1</a:t>
            </a: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957AAF98-6743-456A-97A2-F748827C0E65}"/>
              </a:ext>
            </a:extLst>
          </p:cNvPr>
          <p:cNvSpPr/>
          <p:nvPr/>
        </p:nvSpPr>
        <p:spPr>
          <a:xfrm>
            <a:off x="6959402" y="1829007"/>
            <a:ext cx="573656" cy="27956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Int1</a:t>
            </a:r>
          </a:p>
        </p:txBody>
      </p:sp>
      <p:sp>
        <p:nvSpPr>
          <p:cNvPr id="112" name="Ellipse 111">
            <a:extLst>
              <a:ext uri="{FF2B5EF4-FFF2-40B4-BE49-F238E27FC236}">
                <a16:creationId xmlns:a16="http://schemas.microsoft.com/office/drawing/2014/main" id="{6065B0CF-7D83-4DD4-BCEF-775D10F05C10}"/>
              </a:ext>
            </a:extLst>
          </p:cNvPr>
          <p:cNvSpPr/>
          <p:nvPr/>
        </p:nvSpPr>
        <p:spPr>
          <a:xfrm>
            <a:off x="2130762" y="5443183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057CA45-DB59-4D07-856B-C24F6EF2ED1B}"/>
              </a:ext>
            </a:extLst>
          </p:cNvPr>
          <p:cNvSpPr/>
          <p:nvPr/>
        </p:nvSpPr>
        <p:spPr>
          <a:xfrm>
            <a:off x="1873264" y="5943640"/>
            <a:ext cx="955048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err="1"/>
              <a:t>Brightness</a:t>
            </a:r>
            <a:endParaRPr lang="fr-FR" sz="1200" dirty="0"/>
          </a:p>
          <a:p>
            <a:pPr algn="ctr"/>
            <a:r>
              <a:rPr lang="fr-FR" sz="1200" dirty="0"/>
              <a:t>TEMT6000</a:t>
            </a:r>
          </a:p>
          <a:p>
            <a:pPr algn="ctr"/>
            <a:endParaRPr lang="fr-FR" dirty="0"/>
          </a:p>
        </p:txBody>
      </p:sp>
      <p:cxnSp>
        <p:nvCxnSpPr>
          <p:cNvPr id="113" name="Connecteur droit avec flèche 112">
            <a:extLst>
              <a:ext uri="{FF2B5EF4-FFF2-40B4-BE49-F238E27FC236}">
                <a16:creationId xmlns:a16="http://schemas.microsoft.com/office/drawing/2014/main" id="{84B92465-D9B5-4254-B88D-DF6D29053AA6}"/>
              </a:ext>
            </a:extLst>
          </p:cNvPr>
          <p:cNvCxnSpPr>
            <a:cxnSpLocks/>
          </p:cNvCxnSpPr>
          <p:nvPr/>
        </p:nvCxnSpPr>
        <p:spPr>
          <a:xfrm>
            <a:off x="2372037" y="5674108"/>
            <a:ext cx="0" cy="269532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4" name="Connecteur droit avec flèche 113">
            <a:extLst>
              <a:ext uri="{FF2B5EF4-FFF2-40B4-BE49-F238E27FC236}">
                <a16:creationId xmlns:a16="http://schemas.microsoft.com/office/drawing/2014/main" id="{303F5BDC-AD2F-4215-A0CB-27EBECA7AAE5}"/>
              </a:ext>
            </a:extLst>
          </p:cNvPr>
          <p:cNvCxnSpPr>
            <a:cxnSpLocks/>
          </p:cNvCxnSpPr>
          <p:nvPr/>
        </p:nvCxnSpPr>
        <p:spPr>
          <a:xfrm>
            <a:off x="8289775" y="1358617"/>
            <a:ext cx="15625" cy="442446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84E1737C-8DD2-4B4F-BB53-59A3C68D3F05}"/>
              </a:ext>
            </a:extLst>
          </p:cNvPr>
          <p:cNvCxnSpPr>
            <a:cxnSpLocks/>
          </p:cNvCxnSpPr>
          <p:nvPr/>
        </p:nvCxnSpPr>
        <p:spPr>
          <a:xfrm>
            <a:off x="9092678" y="1427070"/>
            <a:ext cx="0" cy="388732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8502AE4-0F7A-4C90-ACA1-4837522915ED}"/>
              </a:ext>
            </a:extLst>
          </p:cNvPr>
          <p:cNvSpPr/>
          <p:nvPr/>
        </p:nvSpPr>
        <p:spPr>
          <a:xfrm>
            <a:off x="8057616" y="2131176"/>
            <a:ext cx="1268029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TWI</a:t>
            </a:r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9FD95D9F-4269-4A40-B637-A40637C4BE77}"/>
              </a:ext>
            </a:extLst>
          </p:cNvPr>
          <p:cNvSpPr/>
          <p:nvPr/>
        </p:nvSpPr>
        <p:spPr>
          <a:xfrm>
            <a:off x="8033413" y="1814986"/>
            <a:ext cx="557168" cy="3121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20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SDA</a:t>
            </a:r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EDFA5D41-E4BA-4494-96CB-CEAC352CA53C}"/>
              </a:ext>
            </a:extLst>
          </p:cNvPr>
          <p:cNvSpPr/>
          <p:nvPr/>
        </p:nvSpPr>
        <p:spPr>
          <a:xfrm>
            <a:off x="8793932" y="1829008"/>
            <a:ext cx="597492" cy="29583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21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SCL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9896A80-7B25-4FE5-8C36-D88A252A47AD}"/>
              </a:ext>
            </a:extLst>
          </p:cNvPr>
          <p:cNvSpPr/>
          <p:nvPr/>
        </p:nvSpPr>
        <p:spPr>
          <a:xfrm>
            <a:off x="8727934" y="596108"/>
            <a:ext cx="1095554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err="1"/>
              <a:t>Temperature</a:t>
            </a:r>
            <a:endParaRPr lang="fr-FR" sz="1200" dirty="0"/>
          </a:p>
          <a:p>
            <a:pPr algn="ctr"/>
            <a:r>
              <a:rPr lang="fr-FR" sz="1200" dirty="0"/>
              <a:t>TMP102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564EB00-961B-42CA-8A79-8ED988784335}"/>
              </a:ext>
            </a:extLst>
          </p:cNvPr>
          <p:cNvSpPr/>
          <p:nvPr/>
        </p:nvSpPr>
        <p:spPr>
          <a:xfrm>
            <a:off x="7831349" y="587518"/>
            <a:ext cx="881437" cy="40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Compass</a:t>
            </a:r>
          </a:p>
          <a:p>
            <a:pPr algn="ctr"/>
            <a:r>
              <a:rPr lang="fr-FR" sz="1200" dirty="0"/>
              <a:t>CMPS03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187CEC53-DFFE-46DE-9B7E-78BBD73A5556}"/>
              </a:ext>
            </a:extLst>
          </p:cNvPr>
          <p:cNvSpPr txBox="1"/>
          <p:nvPr/>
        </p:nvSpPr>
        <p:spPr>
          <a:xfrm>
            <a:off x="9003909" y="995869"/>
            <a:ext cx="1003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Address</a:t>
            </a:r>
            <a:endParaRPr lang="fr-FR" sz="800" dirty="0"/>
          </a:p>
          <a:p>
            <a:r>
              <a:rPr lang="fr-FR" sz="800" dirty="0"/>
              <a:t>0x48 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F4CB3D7-09C5-4B32-9601-5122FA8C1D58}"/>
              </a:ext>
            </a:extLst>
          </p:cNvPr>
          <p:cNvSpPr/>
          <p:nvPr/>
        </p:nvSpPr>
        <p:spPr>
          <a:xfrm>
            <a:off x="9365035" y="4888160"/>
            <a:ext cx="294784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SPI</a:t>
            </a:r>
          </a:p>
          <a:p>
            <a:pPr algn="ctr"/>
            <a:endParaRPr lang="fr-FR" sz="1200" dirty="0"/>
          </a:p>
        </p:txBody>
      </p:sp>
      <p:cxnSp>
        <p:nvCxnSpPr>
          <p:cNvPr id="129" name="Connecteur droit avec flèche 128">
            <a:extLst>
              <a:ext uri="{FF2B5EF4-FFF2-40B4-BE49-F238E27FC236}">
                <a16:creationId xmlns:a16="http://schemas.microsoft.com/office/drawing/2014/main" id="{5BD5F333-B50F-498E-9466-FB1A765AED58}"/>
              </a:ext>
            </a:extLst>
          </p:cNvPr>
          <p:cNvCxnSpPr>
            <a:cxnSpLocks/>
          </p:cNvCxnSpPr>
          <p:nvPr/>
        </p:nvCxnSpPr>
        <p:spPr>
          <a:xfrm flipH="1">
            <a:off x="2948837" y="1377180"/>
            <a:ext cx="8230" cy="468246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0" name="Connecteur droit avec flèche 129">
            <a:extLst>
              <a:ext uri="{FF2B5EF4-FFF2-40B4-BE49-F238E27FC236}">
                <a16:creationId xmlns:a16="http://schemas.microsoft.com/office/drawing/2014/main" id="{9C354AF1-8172-4D1B-8221-F58A3C9AEACB}"/>
              </a:ext>
            </a:extLst>
          </p:cNvPr>
          <p:cNvCxnSpPr>
            <a:cxnSpLocks/>
          </p:cNvCxnSpPr>
          <p:nvPr/>
        </p:nvCxnSpPr>
        <p:spPr>
          <a:xfrm flipH="1">
            <a:off x="6164259" y="1319202"/>
            <a:ext cx="5765" cy="492554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88A0C59-B712-4D45-B07E-5A4E008584FA}"/>
              </a:ext>
            </a:extLst>
          </p:cNvPr>
          <p:cNvSpPr/>
          <p:nvPr/>
        </p:nvSpPr>
        <p:spPr>
          <a:xfrm>
            <a:off x="2691786" y="2129195"/>
            <a:ext cx="1094468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Serial 3 </a:t>
            </a:r>
          </a:p>
        </p:txBody>
      </p:sp>
      <p:sp>
        <p:nvSpPr>
          <p:cNvPr id="134" name="Ellipse 133">
            <a:extLst>
              <a:ext uri="{FF2B5EF4-FFF2-40B4-BE49-F238E27FC236}">
                <a16:creationId xmlns:a16="http://schemas.microsoft.com/office/drawing/2014/main" id="{97C680AE-43C5-4789-98DF-D9B241D75A1D}"/>
              </a:ext>
            </a:extLst>
          </p:cNvPr>
          <p:cNvSpPr/>
          <p:nvPr/>
        </p:nvSpPr>
        <p:spPr>
          <a:xfrm>
            <a:off x="3282315" y="1845272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15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RX</a:t>
            </a:r>
          </a:p>
        </p:txBody>
      </p:sp>
      <p:sp>
        <p:nvSpPr>
          <p:cNvPr id="135" name="Ellipse 134">
            <a:extLst>
              <a:ext uri="{FF2B5EF4-FFF2-40B4-BE49-F238E27FC236}">
                <a16:creationId xmlns:a16="http://schemas.microsoft.com/office/drawing/2014/main" id="{AF558AC2-E85E-4407-B45C-751F5B360DD5}"/>
              </a:ext>
            </a:extLst>
          </p:cNvPr>
          <p:cNvSpPr/>
          <p:nvPr/>
        </p:nvSpPr>
        <p:spPr>
          <a:xfrm>
            <a:off x="2708842" y="1838331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14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TX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ADF99727-0F59-424B-A2D7-92929328D779}"/>
              </a:ext>
            </a:extLst>
          </p:cNvPr>
          <p:cNvSpPr/>
          <p:nvPr/>
        </p:nvSpPr>
        <p:spPr>
          <a:xfrm>
            <a:off x="10299135" y="2756791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Buzzer </a:t>
            </a:r>
            <a:r>
              <a:rPr lang="af-ZA" sz="1200" dirty="0"/>
              <a:t>DFR0032</a:t>
            </a:r>
            <a:endParaRPr lang="fr-FR" sz="1200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B3173DF-69A8-4ADE-8B45-1422D734E667}"/>
              </a:ext>
            </a:extLst>
          </p:cNvPr>
          <p:cNvSpPr/>
          <p:nvPr/>
        </p:nvSpPr>
        <p:spPr>
          <a:xfrm>
            <a:off x="6018901" y="943602"/>
            <a:ext cx="1331202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IOT </a:t>
            </a:r>
            <a:r>
              <a:rPr lang="fr-FR" sz="1200" dirty="0" err="1"/>
              <a:t>WIFIServer</a:t>
            </a:r>
            <a:endParaRPr lang="fr-FR" sz="1200" dirty="0"/>
          </a:p>
          <a:p>
            <a:pPr algn="ctr"/>
            <a:r>
              <a:rPr lang="fr-FR" sz="1200" dirty="0"/>
              <a:t>ESP8266</a:t>
            </a:r>
          </a:p>
          <a:p>
            <a:pPr algn="ctr"/>
            <a:endParaRPr lang="fr-FR" sz="1200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EE24CDB-6B60-4C14-BD27-0E292DFD5E1E}"/>
              </a:ext>
            </a:extLst>
          </p:cNvPr>
          <p:cNvSpPr/>
          <p:nvPr/>
        </p:nvSpPr>
        <p:spPr>
          <a:xfrm>
            <a:off x="9850198" y="590769"/>
            <a:ext cx="1095554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err="1"/>
              <a:t>LiquidCrystal</a:t>
            </a:r>
            <a:endParaRPr lang="fr-FR" sz="1200" dirty="0"/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37092DB3-7FB0-4289-BDA7-4675511584C3}"/>
              </a:ext>
            </a:extLst>
          </p:cNvPr>
          <p:cNvSpPr txBox="1"/>
          <p:nvPr/>
        </p:nvSpPr>
        <p:spPr>
          <a:xfrm>
            <a:off x="9834649" y="995864"/>
            <a:ext cx="928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Address</a:t>
            </a:r>
            <a:endParaRPr lang="fr-FR" sz="800" dirty="0"/>
          </a:p>
          <a:p>
            <a:r>
              <a:rPr lang="fr-FR" sz="800" dirty="0"/>
              <a:t>0x20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1B0C61D-3C33-44AE-994E-9D1DFD3977BE}"/>
              </a:ext>
            </a:extLst>
          </p:cNvPr>
          <p:cNvSpPr/>
          <p:nvPr/>
        </p:nvSpPr>
        <p:spPr>
          <a:xfrm>
            <a:off x="244280" y="2126321"/>
            <a:ext cx="1849324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SPI</a:t>
            </a:r>
          </a:p>
        </p:txBody>
      </p:sp>
      <p:cxnSp>
        <p:nvCxnSpPr>
          <p:cNvPr id="5" name="Connecteur : en angle 4">
            <a:extLst>
              <a:ext uri="{FF2B5EF4-FFF2-40B4-BE49-F238E27FC236}">
                <a16:creationId xmlns:a16="http://schemas.microsoft.com/office/drawing/2014/main" id="{5355DACF-D8DB-4160-875D-0B6FB9A32429}"/>
              </a:ext>
            </a:extLst>
          </p:cNvPr>
          <p:cNvCxnSpPr>
            <a:cxnSpLocks/>
            <a:stCxn id="85" idx="4"/>
            <a:endCxn id="94" idx="2"/>
          </p:cNvCxnSpPr>
          <p:nvPr/>
        </p:nvCxnSpPr>
        <p:spPr>
          <a:xfrm rot="16200000" flipH="1">
            <a:off x="3767128" y="-248058"/>
            <a:ext cx="2280752" cy="8043523"/>
          </a:xfrm>
          <a:prstGeom prst="bentConnector2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8" name="ZoneTexte 67">
            <a:extLst>
              <a:ext uri="{FF2B5EF4-FFF2-40B4-BE49-F238E27FC236}">
                <a16:creationId xmlns:a16="http://schemas.microsoft.com/office/drawing/2014/main" id="{2DEEEE45-4CB4-4576-9AB9-3F469C3F05D0}"/>
              </a:ext>
            </a:extLst>
          </p:cNvPr>
          <p:cNvSpPr txBox="1"/>
          <p:nvPr/>
        </p:nvSpPr>
        <p:spPr>
          <a:xfrm>
            <a:off x="3502163" y="1390667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TXD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08AA9B42-6886-4A37-A17C-38A6DACB2656}"/>
              </a:ext>
            </a:extLst>
          </p:cNvPr>
          <p:cNvSpPr txBox="1"/>
          <p:nvPr/>
        </p:nvSpPr>
        <p:spPr>
          <a:xfrm>
            <a:off x="2769234" y="1382927"/>
            <a:ext cx="4010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RXD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7CD742EF-B51C-485A-8681-F1A7A57756CD}"/>
              </a:ext>
            </a:extLst>
          </p:cNvPr>
          <p:cNvSpPr txBox="1"/>
          <p:nvPr/>
        </p:nvSpPr>
        <p:spPr>
          <a:xfrm rot="16049897">
            <a:off x="596450" y="1850129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MISO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2FFED979-B420-413C-96C0-F8A0094358C3}"/>
              </a:ext>
            </a:extLst>
          </p:cNvPr>
          <p:cNvSpPr txBox="1"/>
          <p:nvPr/>
        </p:nvSpPr>
        <p:spPr>
          <a:xfrm rot="16200000" flipH="1">
            <a:off x="1115053" y="1820929"/>
            <a:ext cx="487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MOSI</a:t>
            </a: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8FE1DB04-8A7C-4DF6-B7CC-303CADF3B2B8}"/>
              </a:ext>
            </a:extLst>
          </p:cNvPr>
          <p:cNvSpPr/>
          <p:nvPr/>
        </p:nvSpPr>
        <p:spPr>
          <a:xfrm>
            <a:off x="1176421" y="2425450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DD9FA8B0-1E97-4AE1-B2D4-5670CD21D70D}"/>
              </a:ext>
            </a:extLst>
          </p:cNvPr>
          <p:cNvSpPr txBox="1"/>
          <p:nvPr/>
        </p:nvSpPr>
        <p:spPr>
          <a:xfrm rot="16200000">
            <a:off x="86900" y="1791105"/>
            <a:ext cx="558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SCLK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14868AD4-595A-4478-A7B2-81ABAE62EEB5}"/>
              </a:ext>
            </a:extLst>
          </p:cNvPr>
          <p:cNvSpPr/>
          <p:nvPr/>
        </p:nvSpPr>
        <p:spPr>
          <a:xfrm>
            <a:off x="661964" y="2410933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94EDBF9E-FC8D-4967-934C-359E89DDE4D2}"/>
              </a:ext>
            </a:extLst>
          </p:cNvPr>
          <p:cNvSpPr/>
          <p:nvPr/>
        </p:nvSpPr>
        <p:spPr>
          <a:xfrm>
            <a:off x="175598" y="2411879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C11933AE-2467-4012-9A41-8804A34032AC}"/>
              </a:ext>
            </a:extLst>
          </p:cNvPr>
          <p:cNvSpPr/>
          <p:nvPr/>
        </p:nvSpPr>
        <p:spPr>
          <a:xfrm>
            <a:off x="1641611" y="2425450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A50C47A9-3AC5-48E4-8DDB-A1081DB8C971}"/>
              </a:ext>
            </a:extLst>
          </p:cNvPr>
          <p:cNvCxnSpPr>
            <a:stCxn id="85" idx="0"/>
          </p:cNvCxnSpPr>
          <p:nvPr/>
        </p:nvCxnSpPr>
        <p:spPr>
          <a:xfrm flipH="1" flipV="1">
            <a:off x="883520" y="1557437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avec flèche 116">
            <a:extLst>
              <a:ext uri="{FF2B5EF4-FFF2-40B4-BE49-F238E27FC236}">
                <a16:creationId xmlns:a16="http://schemas.microsoft.com/office/drawing/2014/main" id="{16B5F0AC-7605-4919-92AE-67248AA19FFF}"/>
              </a:ext>
            </a:extLst>
          </p:cNvPr>
          <p:cNvCxnSpPr/>
          <p:nvPr/>
        </p:nvCxnSpPr>
        <p:spPr>
          <a:xfrm flipH="1" flipV="1">
            <a:off x="392863" y="1565156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avec flèche 123">
            <a:extLst>
              <a:ext uri="{FF2B5EF4-FFF2-40B4-BE49-F238E27FC236}">
                <a16:creationId xmlns:a16="http://schemas.microsoft.com/office/drawing/2014/main" id="{ABC5A925-7C63-497A-BB76-C587CE08CACA}"/>
              </a:ext>
            </a:extLst>
          </p:cNvPr>
          <p:cNvCxnSpPr/>
          <p:nvPr/>
        </p:nvCxnSpPr>
        <p:spPr>
          <a:xfrm flipH="1" flipV="1">
            <a:off x="1404297" y="1550916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avec flèche 124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H="1" flipV="1">
            <a:off x="1845234" y="1567525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 : en angle 125">
            <a:extLst>
              <a:ext uri="{FF2B5EF4-FFF2-40B4-BE49-F238E27FC236}">
                <a16:creationId xmlns:a16="http://schemas.microsoft.com/office/drawing/2014/main" id="{92ABEDFE-05FC-430D-B247-D9FCCD74136D}"/>
              </a:ext>
            </a:extLst>
          </p:cNvPr>
          <p:cNvCxnSpPr>
            <a:cxnSpLocks/>
          </p:cNvCxnSpPr>
          <p:nvPr/>
        </p:nvCxnSpPr>
        <p:spPr>
          <a:xfrm>
            <a:off x="1402748" y="2634061"/>
            <a:ext cx="7510850" cy="2457798"/>
          </a:xfrm>
          <a:prstGeom prst="bentConnector3">
            <a:avLst>
              <a:gd name="adj1" fmla="val 186"/>
            </a:avLst>
          </a:prstGeom>
          <a:ln w="38100" cap="flat" cmpd="sng" algn="ctr">
            <a:solidFill>
              <a:srgbClr val="FFC0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Connecteur : en angle 130">
            <a:extLst>
              <a:ext uri="{FF2B5EF4-FFF2-40B4-BE49-F238E27FC236}">
                <a16:creationId xmlns:a16="http://schemas.microsoft.com/office/drawing/2014/main" id="{F1FE6CBB-4B27-4231-90F2-511E35B5FA81}"/>
              </a:ext>
            </a:extLst>
          </p:cNvPr>
          <p:cNvCxnSpPr>
            <a:cxnSpLocks/>
            <a:stCxn id="87" idx="4"/>
            <a:endCxn id="101" idx="2"/>
          </p:cNvCxnSpPr>
          <p:nvPr/>
        </p:nvCxnSpPr>
        <p:spPr>
          <a:xfrm rot="16200000" flipH="1">
            <a:off x="3284150" y="-250499"/>
            <a:ext cx="2740526" cy="8510072"/>
          </a:xfrm>
          <a:prstGeom prst="bentConnector2">
            <a:avLst/>
          </a:prstGeom>
          <a:ln w="3810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2" name="ZoneTexte 131">
            <a:extLst>
              <a:ext uri="{FF2B5EF4-FFF2-40B4-BE49-F238E27FC236}">
                <a16:creationId xmlns:a16="http://schemas.microsoft.com/office/drawing/2014/main" id="{E233F5F0-4652-47F8-B2F7-41515FAA3231}"/>
              </a:ext>
            </a:extLst>
          </p:cNvPr>
          <p:cNvSpPr txBox="1"/>
          <p:nvPr/>
        </p:nvSpPr>
        <p:spPr>
          <a:xfrm rot="16200000">
            <a:off x="1506114" y="1742273"/>
            <a:ext cx="558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CS</a:t>
            </a:r>
          </a:p>
        </p:txBody>
      </p:sp>
      <p:cxnSp>
        <p:nvCxnSpPr>
          <p:cNvPr id="37" name="Connecteur : en angle 36">
            <a:extLst>
              <a:ext uri="{FF2B5EF4-FFF2-40B4-BE49-F238E27FC236}">
                <a16:creationId xmlns:a16="http://schemas.microsoft.com/office/drawing/2014/main" id="{884F8BA6-5748-43DB-8745-FF8045F69E52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11187608" y="1876880"/>
            <a:ext cx="587648" cy="325800"/>
          </a:xfrm>
          <a:prstGeom prst="bentConnector3">
            <a:avLst>
              <a:gd name="adj1" fmla="val 47008"/>
            </a:avLst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 : en angle 41">
            <a:extLst>
              <a:ext uri="{FF2B5EF4-FFF2-40B4-BE49-F238E27FC236}">
                <a16:creationId xmlns:a16="http://schemas.microsoft.com/office/drawing/2014/main" id="{770955BC-5263-4247-AF9F-659714FCA9C4}"/>
              </a:ext>
            </a:extLst>
          </p:cNvPr>
          <p:cNvCxnSpPr>
            <a:cxnSpLocks/>
          </p:cNvCxnSpPr>
          <p:nvPr/>
        </p:nvCxnSpPr>
        <p:spPr>
          <a:xfrm flipV="1">
            <a:off x="11186259" y="2201826"/>
            <a:ext cx="553734" cy="359648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00A4EE35-E4DC-4A5D-89AE-C26974BF34D5}"/>
              </a:ext>
            </a:extLst>
          </p:cNvPr>
          <p:cNvCxnSpPr>
            <a:cxnSpLocks/>
          </p:cNvCxnSpPr>
          <p:nvPr/>
        </p:nvCxnSpPr>
        <p:spPr>
          <a:xfrm flipV="1">
            <a:off x="11186260" y="2201832"/>
            <a:ext cx="65856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>
            <a:extLst>
              <a:ext uri="{FF2B5EF4-FFF2-40B4-BE49-F238E27FC236}">
                <a16:creationId xmlns:a16="http://schemas.microsoft.com/office/drawing/2014/main" id="{A1B645C9-F428-4094-9D6F-A3D6099D90C9}"/>
              </a:ext>
            </a:extLst>
          </p:cNvPr>
          <p:cNvSpPr txBox="1"/>
          <p:nvPr/>
        </p:nvSpPr>
        <p:spPr>
          <a:xfrm>
            <a:off x="11839565" y="2033988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  <a:r>
              <a:rPr lang="fr-FR" sz="1200" dirty="0"/>
              <a:t>V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9C305AA0-5485-48E8-9625-2974BE0A5574}"/>
              </a:ext>
            </a:extLst>
          </p:cNvPr>
          <p:cNvSpPr txBox="1"/>
          <p:nvPr/>
        </p:nvSpPr>
        <p:spPr>
          <a:xfrm>
            <a:off x="11682933" y="1055750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+5</a:t>
            </a:r>
            <a:r>
              <a:rPr lang="fr-FR" sz="1200" dirty="0"/>
              <a:t>V</a:t>
            </a:r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/>
          <p:nvPr/>
        </p:nvCxnSpPr>
        <p:spPr>
          <a:xfrm>
            <a:off x="8289775" y="1353864"/>
            <a:ext cx="3549790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B9E0F775-BBF6-43E0-8951-D0EE9B8C810F}"/>
              </a:ext>
            </a:extLst>
          </p:cNvPr>
          <p:cNvCxnSpPr>
            <a:cxnSpLocks/>
          </p:cNvCxnSpPr>
          <p:nvPr/>
        </p:nvCxnSpPr>
        <p:spPr>
          <a:xfrm>
            <a:off x="9078521" y="1456616"/>
            <a:ext cx="2787351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DF22C77-9572-4E48-98D5-27D2FA9BDE25}"/>
              </a:ext>
            </a:extLst>
          </p:cNvPr>
          <p:cNvSpPr/>
          <p:nvPr/>
        </p:nvSpPr>
        <p:spPr>
          <a:xfrm>
            <a:off x="11106029" y="1416229"/>
            <a:ext cx="551504" cy="807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87969CD-5ABE-4C81-A38E-58548C926278}"/>
              </a:ext>
            </a:extLst>
          </p:cNvPr>
          <p:cNvSpPr/>
          <p:nvPr/>
        </p:nvSpPr>
        <p:spPr>
          <a:xfrm>
            <a:off x="11103215" y="1314907"/>
            <a:ext cx="551504" cy="807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8" name="Connecteur : en angle 57">
            <a:extLst>
              <a:ext uri="{FF2B5EF4-FFF2-40B4-BE49-F238E27FC236}">
                <a16:creationId xmlns:a16="http://schemas.microsoft.com/office/drawing/2014/main" id="{723D1BBA-F1D3-482B-8CD8-D138621215BF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290089" y="1014285"/>
            <a:ext cx="364215" cy="291992"/>
          </a:xfrm>
          <a:prstGeom prst="bentConnector3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 : en angle 144">
            <a:extLst>
              <a:ext uri="{FF2B5EF4-FFF2-40B4-BE49-F238E27FC236}">
                <a16:creationId xmlns:a16="http://schemas.microsoft.com/office/drawing/2014/main" id="{4AA10393-57AE-4C97-9984-996252DAAFB9}"/>
              </a:ext>
            </a:extLst>
          </p:cNvPr>
          <p:cNvCxnSpPr>
            <a:cxnSpLocks/>
          </p:cNvCxnSpPr>
          <p:nvPr/>
        </p:nvCxnSpPr>
        <p:spPr>
          <a:xfrm rot="16200000" flipH="1">
            <a:off x="9018933" y="1013018"/>
            <a:ext cx="364215" cy="291992"/>
          </a:xfrm>
          <a:prstGeom prst="bentConnector3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 : en angle 145">
            <a:extLst>
              <a:ext uri="{FF2B5EF4-FFF2-40B4-BE49-F238E27FC236}">
                <a16:creationId xmlns:a16="http://schemas.microsoft.com/office/drawing/2014/main" id="{DA9BCBDD-6011-4340-AA13-8D1B13114BDA}"/>
              </a:ext>
            </a:extLst>
          </p:cNvPr>
          <p:cNvCxnSpPr>
            <a:cxnSpLocks/>
            <a:stCxn id="122" idx="2"/>
          </p:cNvCxnSpPr>
          <p:nvPr/>
        </p:nvCxnSpPr>
        <p:spPr>
          <a:xfrm rot="16200000" flipH="1">
            <a:off x="8199533" y="1062186"/>
            <a:ext cx="373750" cy="228681"/>
          </a:xfrm>
          <a:prstGeom prst="bentConnector3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 : en angle 146">
            <a:extLst>
              <a:ext uri="{FF2B5EF4-FFF2-40B4-BE49-F238E27FC236}">
                <a16:creationId xmlns:a16="http://schemas.microsoft.com/office/drawing/2014/main" id="{DA63929A-C6F5-467A-80B6-44209B830BA2}"/>
              </a:ext>
            </a:extLst>
          </p:cNvPr>
          <p:cNvCxnSpPr>
            <a:cxnSpLocks/>
          </p:cNvCxnSpPr>
          <p:nvPr/>
        </p:nvCxnSpPr>
        <p:spPr>
          <a:xfrm>
            <a:off x="8567432" y="993298"/>
            <a:ext cx="625036" cy="463318"/>
          </a:xfrm>
          <a:prstGeom prst="bentConnector3">
            <a:avLst>
              <a:gd name="adj1" fmla="val 1235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 : en angle 147">
            <a:extLst>
              <a:ext uri="{FF2B5EF4-FFF2-40B4-BE49-F238E27FC236}">
                <a16:creationId xmlns:a16="http://schemas.microsoft.com/office/drawing/2014/main" id="{2AA838AC-7B97-45BD-BBE8-FC01C9F2741B}"/>
              </a:ext>
            </a:extLst>
          </p:cNvPr>
          <p:cNvCxnSpPr>
            <a:cxnSpLocks/>
          </p:cNvCxnSpPr>
          <p:nvPr/>
        </p:nvCxnSpPr>
        <p:spPr>
          <a:xfrm>
            <a:off x="9549311" y="995864"/>
            <a:ext cx="601287" cy="463318"/>
          </a:xfrm>
          <a:prstGeom prst="bentConnector3">
            <a:avLst>
              <a:gd name="adj1" fmla="val 576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 : en angle 150">
            <a:extLst>
              <a:ext uri="{FF2B5EF4-FFF2-40B4-BE49-F238E27FC236}">
                <a16:creationId xmlns:a16="http://schemas.microsoft.com/office/drawing/2014/main" id="{18EB8B81-FE5C-4769-823A-093B22B3ACBE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617310" y="1089481"/>
            <a:ext cx="488722" cy="278454"/>
          </a:xfrm>
          <a:prstGeom prst="bentConnector3">
            <a:avLst>
              <a:gd name="adj1" fmla="val 50000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id="{498E8255-5918-471C-95B2-454D0D41077B}"/>
              </a:ext>
            </a:extLst>
          </p:cNvPr>
          <p:cNvCxnSpPr>
            <a:cxnSpLocks/>
          </p:cNvCxnSpPr>
          <p:nvPr/>
        </p:nvCxnSpPr>
        <p:spPr>
          <a:xfrm flipV="1">
            <a:off x="105377" y="295642"/>
            <a:ext cx="11564255" cy="712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ZoneTexte 169">
            <a:extLst>
              <a:ext uri="{FF2B5EF4-FFF2-40B4-BE49-F238E27FC236}">
                <a16:creationId xmlns:a16="http://schemas.microsoft.com/office/drawing/2014/main" id="{D41E49A1-0558-49C0-9155-5501ABAAF4E6}"/>
              </a:ext>
            </a:extLst>
          </p:cNvPr>
          <p:cNvSpPr txBox="1"/>
          <p:nvPr/>
        </p:nvSpPr>
        <p:spPr>
          <a:xfrm>
            <a:off x="11601235" y="120635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+5</a:t>
            </a:r>
            <a:r>
              <a:rPr lang="fr-FR" sz="1200" dirty="0"/>
              <a:t>V</a:t>
            </a:r>
          </a:p>
        </p:txBody>
      </p:sp>
      <p:sp>
        <p:nvSpPr>
          <p:cNvPr id="171" name="ZoneTexte 170">
            <a:extLst>
              <a:ext uri="{FF2B5EF4-FFF2-40B4-BE49-F238E27FC236}">
                <a16:creationId xmlns:a16="http://schemas.microsoft.com/office/drawing/2014/main" id="{B8EA2AF4-77C2-405C-BEC9-B64EF350667E}"/>
              </a:ext>
            </a:extLst>
          </p:cNvPr>
          <p:cNvSpPr txBox="1"/>
          <p:nvPr/>
        </p:nvSpPr>
        <p:spPr>
          <a:xfrm>
            <a:off x="11706827" y="321068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  <a:r>
              <a:rPr lang="fr-FR" sz="1200" dirty="0"/>
              <a:t>V</a:t>
            </a:r>
          </a:p>
        </p:txBody>
      </p:sp>
      <p:cxnSp>
        <p:nvCxnSpPr>
          <p:cNvPr id="172" name="Connecteur droit 171">
            <a:extLst>
              <a:ext uri="{FF2B5EF4-FFF2-40B4-BE49-F238E27FC236}">
                <a16:creationId xmlns:a16="http://schemas.microsoft.com/office/drawing/2014/main" id="{4ECA0ED2-79E0-4D5A-917E-31115CBBF56D}"/>
              </a:ext>
            </a:extLst>
          </p:cNvPr>
          <p:cNvCxnSpPr>
            <a:cxnSpLocks/>
          </p:cNvCxnSpPr>
          <p:nvPr/>
        </p:nvCxnSpPr>
        <p:spPr>
          <a:xfrm>
            <a:off x="105377" y="470097"/>
            <a:ext cx="11601450" cy="350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173">
            <a:extLst>
              <a:ext uri="{FF2B5EF4-FFF2-40B4-BE49-F238E27FC236}">
                <a16:creationId xmlns:a16="http://schemas.microsoft.com/office/drawing/2014/main" id="{37DF3497-E452-4914-B319-A441B0DEB487}"/>
              </a:ext>
            </a:extLst>
          </p:cNvPr>
          <p:cNvCxnSpPr/>
          <p:nvPr/>
        </p:nvCxnSpPr>
        <p:spPr>
          <a:xfrm flipV="1">
            <a:off x="10402941" y="295642"/>
            <a:ext cx="0" cy="291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eur droit 174">
            <a:extLst>
              <a:ext uri="{FF2B5EF4-FFF2-40B4-BE49-F238E27FC236}">
                <a16:creationId xmlns:a16="http://schemas.microsoft.com/office/drawing/2014/main" id="{7F3F75EF-227C-4B8C-A4C7-25BE9A9DC7F5}"/>
              </a:ext>
            </a:extLst>
          </p:cNvPr>
          <p:cNvCxnSpPr/>
          <p:nvPr/>
        </p:nvCxnSpPr>
        <p:spPr>
          <a:xfrm flipV="1">
            <a:off x="9234172" y="304232"/>
            <a:ext cx="0" cy="291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droit 175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8271168" y="304232"/>
            <a:ext cx="0" cy="291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176">
            <a:extLst>
              <a:ext uri="{FF2B5EF4-FFF2-40B4-BE49-F238E27FC236}">
                <a16:creationId xmlns:a16="http://schemas.microsoft.com/office/drawing/2014/main" id="{21EC946E-54DE-4627-B44D-0E3F1BFAE0EE}"/>
              </a:ext>
            </a:extLst>
          </p:cNvPr>
          <p:cNvCxnSpPr>
            <a:cxnSpLocks/>
          </p:cNvCxnSpPr>
          <p:nvPr/>
        </p:nvCxnSpPr>
        <p:spPr>
          <a:xfrm flipV="1">
            <a:off x="10279328" y="489967"/>
            <a:ext cx="0" cy="1061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eur droit 179">
            <a:extLst>
              <a:ext uri="{FF2B5EF4-FFF2-40B4-BE49-F238E27FC236}">
                <a16:creationId xmlns:a16="http://schemas.microsoft.com/office/drawing/2014/main" id="{28A0F310-6E96-4389-B3C9-09E0581A8390}"/>
              </a:ext>
            </a:extLst>
          </p:cNvPr>
          <p:cNvCxnSpPr>
            <a:cxnSpLocks/>
          </p:cNvCxnSpPr>
          <p:nvPr/>
        </p:nvCxnSpPr>
        <p:spPr>
          <a:xfrm flipV="1">
            <a:off x="9078521" y="502144"/>
            <a:ext cx="0" cy="1061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cteur droit 180">
            <a:extLst>
              <a:ext uri="{FF2B5EF4-FFF2-40B4-BE49-F238E27FC236}">
                <a16:creationId xmlns:a16="http://schemas.microsoft.com/office/drawing/2014/main" id="{6E67D4A9-2442-4176-917A-BEE41F94EF5D}"/>
              </a:ext>
            </a:extLst>
          </p:cNvPr>
          <p:cNvCxnSpPr>
            <a:cxnSpLocks/>
          </p:cNvCxnSpPr>
          <p:nvPr/>
        </p:nvCxnSpPr>
        <p:spPr>
          <a:xfrm flipV="1">
            <a:off x="8132683" y="489967"/>
            <a:ext cx="0" cy="975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eur droit 182">
            <a:extLst>
              <a:ext uri="{FF2B5EF4-FFF2-40B4-BE49-F238E27FC236}">
                <a16:creationId xmlns:a16="http://schemas.microsoft.com/office/drawing/2014/main" id="{AFD1A32F-9FC4-41C2-9AB5-79859057D466}"/>
              </a:ext>
            </a:extLst>
          </p:cNvPr>
          <p:cNvCxnSpPr>
            <a:cxnSpLocks/>
          </p:cNvCxnSpPr>
          <p:nvPr/>
        </p:nvCxnSpPr>
        <p:spPr>
          <a:xfrm>
            <a:off x="490775" y="6626365"/>
            <a:ext cx="7369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eur droit 183">
            <a:extLst>
              <a:ext uri="{FF2B5EF4-FFF2-40B4-BE49-F238E27FC236}">
                <a16:creationId xmlns:a16="http://schemas.microsoft.com/office/drawing/2014/main" id="{925E38CE-3F66-4D02-BE9A-AE1BF229C114}"/>
              </a:ext>
            </a:extLst>
          </p:cNvPr>
          <p:cNvCxnSpPr/>
          <p:nvPr/>
        </p:nvCxnSpPr>
        <p:spPr>
          <a:xfrm>
            <a:off x="490775" y="6740270"/>
            <a:ext cx="403666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ZoneTexte 184">
            <a:extLst>
              <a:ext uri="{FF2B5EF4-FFF2-40B4-BE49-F238E27FC236}">
                <a16:creationId xmlns:a16="http://schemas.microsoft.com/office/drawing/2014/main" id="{FA178DB8-ED99-4C36-A589-EE1A75535BE3}"/>
              </a:ext>
            </a:extLst>
          </p:cNvPr>
          <p:cNvSpPr txBox="1"/>
          <p:nvPr/>
        </p:nvSpPr>
        <p:spPr>
          <a:xfrm>
            <a:off x="-9969" y="6370938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+3</a:t>
            </a:r>
            <a:r>
              <a:rPr lang="fr-FR" sz="1200" dirty="0"/>
              <a:t>V</a:t>
            </a:r>
          </a:p>
        </p:txBody>
      </p:sp>
      <p:sp>
        <p:nvSpPr>
          <p:cNvPr id="186" name="ZoneTexte 185">
            <a:extLst>
              <a:ext uri="{FF2B5EF4-FFF2-40B4-BE49-F238E27FC236}">
                <a16:creationId xmlns:a16="http://schemas.microsoft.com/office/drawing/2014/main" id="{213395EC-5471-4AD6-81CE-88177984AD83}"/>
              </a:ext>
            </a:extLst>
          </p:cNvPr>
          <p:cNvSpPr txBox="1"/>
          <p:nvPr/>
        </p:nvSpPr>
        <p:spPr>
          <a:xfrm>
            <a:off x="105377" y="6566293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  <a:r>
              <a:rPr lang="fr-FR" sz="1200" dirty="0"/>
              <a:t>V</a:t>
            </a:r>
          </a:p>
        </p:txBody>
      </p:sp>
      <p:cxnSp>
        <p:nvCxnSpPr>
          <p:cNvPr id="187" name="Connecteur droit 186">
            <a:extLst>
              <a:ext uri="{FF2B5EF4-FFF2-40B4-BE49-F238E27FC236}">
                <a16:creationId xmlns:a16="http://schemas.microsoft.com/office/drawing/2014/main" id="{511012FD-6B6E-4D33-A981-FEB99C5F4E2A}"/>
              </a:ext>
            </a:extLst>
          </p:cNvPr>
          <p:cNvCxnSpPr/>
          <p:nvPr/>
        </p:nvCxnSpPr>
        <p:spPr>
          <a:xfrm flipV="1">
            <a:off x="1123532" y="6334489"/>
            <a:ext cx="0" cy="291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187">
            <a:extLst>
              <a:ext uri="{FF2B5EF4-FFF2-40B4-BE49-F238E27FC236}">
                <a16:creationId xmlns:a16="http://schemas.microsoft.com/office/drawing/2014/main" id="{9289FB43-392C-409B-95C0-72D5627420B1}"/>
              </a:ext>
            </a:extLst>
          </p:cNvPr>
          <p:cNvCxnSpPr>
            <a:cxnSpLocks/>
          </p:cNvCxnSpPr>
          <p:nvPr/>
        </p:nvCxnSpPr>
        <p:spPr>
          <a:xfrm flipV="1">
            <a:off x="1320831" y="6334489"/>
            <a:ext cx="0" cy="4057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eur droit 192">
            <a:extLst>
              <a:ext uri="{FF2B5EF4-FFF2-40B4-BE49-F238E27FC236}">
                <a16:creationId xmlns:a16="http://schemas.microsoft.com/office/drawing/2014/main" id="{B7872E8D-F52F-41D9-8D37-851C7F41201F}"/>
              </a:ext>
            </a:extLst>
          </p:cNvPr>
          <p:cNvCxnSpPr>
            <a:cxnSpLocks/>
          </p:cNvCxnSpPr>
          <p:nvPr/>
        </p:nvCxnSpPr>
        <p:spPr>
          <a:xfrm flipV="1">
            <a:off x="3252897" y="304232"/>
            <a:ext cx="0" cy="6726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eur droit 194">
            <a:extLst>
              <a:ext uri="{FF2B5EF4-FFF2-40B4-BE49-F238E27FC236}">
                <a16:creationId xmlns:a16="http://schemas.microsoft.com/office/drawing/2014/main" id="{D90DAFC9-E8F8-489D-AAE4-F37748355BF0}"/>
              </a:ext>
            </a:extLst>
          </p:cNvPr>
          <p:cNvCxnSpPr>
            <a:cxnSpLocks/>
          </p:cNvCxnSpPr>
          <p:nvPr/>
        </p:nvCxnSpPr>
        <p:spPr>
          <a:xfrm flipV="1">
            <a:off x="3115904" y="481825"/>
            <a:ext cx="0" cy="4881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>
            <a:extLst>
              <a:ext uri="{FF2B5EF4-FFF2-40B4-BE49-F238E27FC236}">
                <a16:creationId xmlns:a16="http://schemas.microsoft.com/office/drawing/2014/main" id="{37B61A2E-9820-47BE-9894-95BA491104F6}"/>
              </a:ext>
            </a:extLst>
          </p:cNvPr>
          <p:cNvSpPr/>
          <p:nvPr/>
        </p:nvSpPr>
        <p:spPr>
          <a:xfrm>
            <a:off x="2788203" y="977100"/>
            <a:ext cx="881437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Camera</a:t>
            </a:r>
          </a:p>
          <a:p>
            <a:pPr algn="ctr"/>
            <a:r>
              <a:rPr lang="fr-FR" sz="1200" dirty="0"/>
              <a:t>LSY201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200" name="Ellipse 199">
            <a:extLst>
              <a:ext uri="{FF2B5EF4-FFF2-40B4-BE49-F238E27FC236}">
                <a16:creationId xmlns:a16="http://schemas.microsoft.com/office/drawing/2014/main" id="{D8092E90-0749-4301-B3E6-DF27A5209E28}"/>
              </a:ext>
            </a:extLst>
          </p:cNvPr>
          <p:cNvSpPr/>
          <p:nvPr/>
        </p:nvSpPr>
        <p:spPr>
          <a:xfrm>
            <a:off x="9662787" y="2785608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201" name="Connecteur : en angle 200">
            <a:extLst>
              <a:ext uri="{FF2B5EF4-FFF2-40B4-BE49-F238E27FC236}">
                <a16:creationId xmlns:a16="http://schemas.microsoft.com/office/drawing/2014/main" id="{A2B766CD-8A08-4214-98F6-2DC542C7C64C}"/>
              </a:ext>
            </a:extLst>
          </p:cNvPr>
          <p:cNvCxnSpPr>
            <a:cxnSpLocks/>
            <a:stCxn id="200" idx="6"/>
            <a:endCxn id="143" idx="1"/>
          </p:cNvCxnSpPr>
          <p:nvPr/>
        </p:nvCxnSpPr>
        <p:spPr>
          <a:xfrm flipV="1">
            <a:off x="10142620" y="2893504"/>
            <a:ext cx="156515" cy="2124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ZoneTexte 204">
            <a:extLst>
              <a:ext uri="{FF2B5EF4-FFF2-40B4-BE49-F238E27FC236}">
                <a16:creationId xmlns:a16="http://schemas.microsoft.com/office/drawing/2014/main" id="{ABCE727B-9CB1-431B-98B3-4AAD463BF987}"/>
              </a:ext>
            </a:extLst>
          </p:cNvPr>
          <p:cNvSpPr txBox="1"/>
          <p:nvPr/>
        </p:nvSpPr>
        <p:spPr>
          <a:xfrm>
            <a:off x="11739993" y="6274820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+5</a:t>
            </a:r>
            <a:r>
              <a:rPr lang="fr-FR" sz="1200" dirty="0"/>
              <a:t>V</a:t>
            </a:r>
          </a:p>
        </p:txBody>
      </p:sp>
      <p:sp>
        <p:nvSpPr>
          <p:cNvPr id="206" name="ZoneTexte 205">
            <a:extLst>
              <a:ext uri="{FF2B5EF4-FFF2-40B4-BE49-F238E27FC236}">
                <a16:creationId xmlns:a16="http://schemas.microsoft.com/office/drawing/2014/main" id="{9E974717-F8F8-46BF-A84C-D188E6499D7F}"/>
              </a:ext>
            </a:extLst>
          </p:cNvPr>
          <p:cNvSpPr txBox="1"/>
          <p:nvPr/>
        </p:nvSpPr>
        <p:spPr>
          <a:xfrm>
            <a:off x="11498973" y="6260314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  <a:r>
              <a:rPr lang="fr-FR" sz="1200" dirty="0"/>
              <a:t>V</a:t>
            </a:r>
          </a:p>
        </p:txBody>
      </p:sp>
      <p:cxnSp>
        <p:nvCxnSpPr>
          <p:cNvPr id="208" name="Connecteur droit 207">
            <a:extLst>
              <a:ext uri="{FF2B5EF4-FFF2-40B4-BE49-F238E27FC236}">
                <a16:creationId xmlns:a16="http://schemas.microsoft.com/office/drawing/2014/main" id="{32F07C00-3CAA-44BE-B160-0BCA7F131D04}"/>
              </a:ext>
            </a:extLst>
          </p:cNvPr>
          <p:cNvCxnSpPr>
            <a:cxnSpLocks/>
          </p:cNvCxnSpPr>
          <p:nvPr/>
        </p:nvCxnSpPr>
        <p:spPr>
          <a:xfrm flipH="1">
            <a:off x="11978315" y="2693450"/>
            <a:ext cx="23894" cy="358052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eur droit 208">
            <a:extLst>
              <a:ext uri="{FF2B5EF4-FFF2-40B4-BE49-F238E27FC236}">
                <a16:creationId xmlns:a16="http://schemas.microsoft.com/office/drawing/2014/main" id="{A86DA086-44F7-4125-85E4-D626484ED0E8}"/>
              </a:ext>
            </a:extLst>
          </p:cNvPr>
          <p:cNvCxnSpPr>
            <a:cxnSpLocks/>
          </p:cNvCxnSpPr>
          <p:nvPr/>
        </p:nvCxnSpPr>
        <p:spPr>
          <a:xfrm>
            <a:off x="11735870" y="2717411"/>
            <a:ext cx="0" cy="35653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eur droit 212">
            <a:extLst>
              <a:ext uri="{FF2B5EF4-FFF2-40B4-BE49-F238E27FC236}">
                <a16:creationId xmlns:a16="http://schemas.microsoft.com/office/drawing/2014/main" id="{B6A88422-4190-4E1D-91B4-9817EE4E95B7}"/>
              </a:ext>
            </a:extLst>
          </p:cNvPr>
          <p:cNvCxnSpPr>
            <a:cxnSpLocks/>
          </p:cNvCxnSpPr>
          <p:nvPr/>
        </p:nvCxnSpPr>
        <p:spPr>
          <a:xfrm flipV="1">
            <a:off x="11506200" y="2862333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necteur droit 213">
            <a:extLst>
              <a:ext uri="{FF2B5EF4-FFF2-40B4-BE49-F238E27FC236}">
                <a16:creationId xmlns:a16="http://schemas.microsoft.com/office/drawing/2014/main" id="{313B2DEF-2A98-4307-8A4A-CEA6BD4A89AC}"/>
              </a:ext>
            </a:extLst>
          </p:cNvPr>
          <p:cNvCxnSpPr>
            <a:cxnSpLocks/>
          </p:cNvCxnSpPr>
          <p:nvPr/>
        </p:nvCxnSpPr>
        <p:spPr>
          <a:xfrm flipV="1">
            <a:off x="11506200" y="2947048"/>
            <a:ext cx="49600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Ellipse 229">
            <a:extLst>
              <a:ext uri="{FF2B5EF4-FFF2-40B4-BE49-F238E27FC236}">
                <a16:creationId xmlns:a16="http://schemas.microsoft.com/office/drawing/2014/main" id="{067A03A5-18CC-44D9-9BB9-96B25F0CCA43}"/>
              </a:ext>
            </a:extLst>
          </p:cNvPr>
          <p:cNvSpPr/>
          <p:nvPr/>
        </p:nvSpPr>
        <p:spPr>
          <a:xfrm>
            <a:off x="885705" y="5454069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7C3B3CB7-453E-4278-BC8B-7728A34E67E5}"/>
              </a:ext>
            </a:extLst>
          </p:cNvPr>
          <p:cNvSpPr/>
          <p:nvPr/>
        </p:nvSpPr>
        <p:spPr>
          <a:xfrm>
            <a:off x="611880" y="5949083"/>
            <a:ext cx="1030810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>
                <a:highlight>
                  <a:srgbClr val="FFFF00"/>
                </a:highlight>
              </a:rPr>
              <a:t>IR</a:t>
            </a:r>
          </a:p>
          <a:p>
            <a:pPr algn="ctr"/>
            <a:r>
              <a:rPr lang="fr-FR" sz="1200" dirty="0">
                <a:highlight>
                  <a:srgbClr val="FFFF00"/>
                </a:highlight>
              </a:rPr>
              <a:t>GP2Y0A21YK</a:t>
            </a:r>
          </a:p>
          <a:p>
            <a:pPr algn="ctr"/>
            <a:endParaRPr lang="fr-FR" dirty="0"/>
          </a:p>
        </p:txBody>
      </p:sp>
      <p:cxnSp>
        <p:nvCxnSpPr>
          <p:cNvPr id="232" name="Connecteur droit avec flèche 231">
            <a:extLst>
              <a:ext uri="{FF2B5EF4-FFF2-40B4-BE49-F238E27FC236}">
                <a16:creationId xmlns:a16="http://schemas.microsoft.com/office/drawing/2014/main" id="{50F272C2-5287-4AC4-9DD7-BB873F141236}"/>
              </a:ext>
            </a:extLst>
          </p:cNvPr>
          <p:cNvCxnSpPr>
            <a:cxnSpLocks/>
            <a:stCxn id="230" idx="4"/>
          </p:cNvCxnSpPr>
          <p:nvPr/>
        </p:nvCxnSpPr>
        <p:spPr>
          <a:xfrm flipH="1">
            <a:off x="1116094" y="5674108"/>
            <a:ext cx="9528" cy="275655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3" name="Connecteur droit 232">
            <a:extLst>
              <a:ext uri="{FF2B5EF4-FFF2-40B4-BE49-F238E27FC236}">
                <a16:creationId xmlns:a16="http://schemas.microsoft.com/office/drawing/2014/main" id="{DEC9ADF2-9AD4-47B8-B3B9-753395E7881C}"/>
              </a:ext>
            </a:extLst>
          </p:cNvPr>
          <p:cNvCxnSpPr/>
          <p:nvPr/>
        </p:nvCxnSpPr>
        <p:spPr>
          <a:xfrm flipV="1">
            <a:off x="2228435" y="6339932"/>
            <a:ext cx="0" cy="291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eur droit 233">
            <a:extLst>
              <a:ext uri="{FF2B5EF4-FFF2-40B4-BE49-F238E27FC236}">
                <a16:creationId xmlns:a16="http://schemas.microsoft.com/office/drawing/2014/main" id="{5CA34531-DAC1-4B1C-AF64-44F833901AA9}"/>
              </a:ext>
            </a:extLst>
          </p:cNvPr>
          <p:cNvCxnSpPr>
            <a:cxnSpLocks/>
          </p:cNvCxnSpPr>
          <p:nvPr/>
        </p:nvCxnSpPr>
        <p:spPr>
          <a:xfrm flipV="1">
            <a:off x="2442062" y="6341142"/>
            <a:ext cx="0" cy="4057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Rectangle 235">
            <a:extLst>
              <a:ext uri="{FF2B5EF4-FFF2-40B4-BE49-F238E27FC236}">
                <a16:creationId xmlns:a16="http://schemas.microsoft.com/office/drawing/2014/main" id="{F7F9F801-1268-4F3E-82B5-1D80C5676705}"/>
              </a:ext>
            </a:extLst>
          </p:cNvPr>
          <p:cNvSpPr/>
          <p:nvPr/>
        </p:nvSpPr>
        <p:spPr>
          <a:xfrm>
            <a:off x="10299129" y="3094248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Contact </a:t>
            </a:r>
            <a:r>
              <a:rPr lang="fr-FR" sz="1200" dirty="0" err="1"/>
              <a:t>Left</a:t>
            </a:r>
            <a:endParaRPr lang="fr-FR" dirty="0"/>
          </a:p>
          <a:p>
            <a:pPr algn="ctr"/>
            <a:endParaRPr lang="fr-FR" dirty="0"/>
          </a:p>
        </p:txBody>
      </p:sp>
      <p:sp>
        <p:nvSpPr>
          <p:cNvPr id="237" name="Ellipse 236">
            <a:extLst>
              <a:ext uri="{FF2B5EF4-FFF2-40B4-BE49-F238E27FC236}">
                <a16:creationId xmlns:a16="http://schemas.microsoft.com/office/drawing/2014/main" id="{FCDA0CF3-A58B-4A67-BA40-FB0C71B882FB}"/>
              </a:ext>
            </a:extLst>
          </p:cNvPr>
          <p:cNvSpPr/>
          <p:nvPr/>
        </p:nvSpPr>
        <p:spPr>
          <a:xfrm>
            <a:off x="9662781" y="3123065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26</a:t>
            </a:r>
          </a:p>
        </p:txBody>
      </p:sp>
      <p:cxnSp>
        <p:nvCxnSpPr>
          <p:cNvPr id="238" name="Connecteur : en angle 237">
            <a:extLst>
              <a:ext uri="{FF2B5EF4-FFF2-40B4-BE49-F238E27FC236}">
                <a16:creationId xmlns:a16="http://schemas.microsoft.com/office/drawing/2014/main" id="{C90BACA0-40FF-4E93-95CB-464B31B6E2EF}"/>
              </a:ext>
            </a:extLst>
          </p:cNvPr>
          <p:cNvCxnSpPr>
            <a:cxnSpLocks/>
            <a:stCxn id="237" idx="6"/>
            <a:endCxn id="236" idx="1"/>
          </p:cNvCxnSpPr>
          <p:nvPr/>
        </p:nvCxnSpPr>
        <p:spPr>
          <a:xfrm flipV="1">
            <a:off x="10142614" y="3230961"/>
            <a:ext cx="156515" cy="2124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necteur droit 238">
            <a:extLst>
              <a:ext uri="{FF2B5EF4-FFF2-40B4-BE49-F238E27FC236}">
                <a16:creationId xmlns:a16="http://schemas.microsoft.com/office/drawing/2014/main" id="{1829FB8F-0E3F-47CF-A843-735D8175B90E}"/>
              </a:ext>
            </a:extLst>
          </p:cNvPr>
          <p:cNvCxnSpPr>
            <a:cxnSpLocks/>
          </p:cNvCxnSpPr>
          <p:nvPr/>
        </p:nvCxnSpPr>
        <p:spPr>
          <a:xfrm flipV="1">
            <a:off x="11506194" y="3187090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onnecteur droit 239">
            <a:extLst>
              <a:ext uri="{FF2B5EF4-FFF2-40B4-BE49-F238E27FC236}">
                <a16:creationId xmlns:a16="http://schemas.microsoft.com/office/drawing/2014/main" id="{DEC29F77-29D9-4C03-9D10-1DF829A1C4BA}"/>
              </a:ext>
            </a:extLst>
          </p:cNvPr>
          <p:cNvCxnSpPr>
            <a:cxnSpLocks/>
          </p:cNvCxnSpPr>
          <p:nvPr/>
        </p:nvCxnSpPr>
        <p:spPr>
          <a:xfrm flipV="1">
            <a:off x="11506194" y="3284505"/>
            <a:ext cx="49600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id="{B0360F2D-1697-43D5-B3CA-0E49A8BAB095}"/>
              </a:ext>
            </a:extLst>
          </p:cNvPr>
          <p:cNvSpPr/>
          <p:nvPr/>
        </p:nvSpPr>
        <p:spPr>
          <a:xfrm>
            <a:off x="10320911" y="3442592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Contact Right</a:t>
            </a:r>
            <a:endParaRPr lang="fr-FR" dirty="0"/>
          </a:p>
          <a:p>
            <a:pPr algn="ctr"/>
            <a:endParaRPr lang="fr-FR" dirty="0"/>
          </a:p>
        </p:txBody>
      </p:sp>
      <p:sp>
        <p:nvSpPr>
          <p:cNvPr id="243" name="Ellipse 242">
            <a:extLst>
              <a:ext uri="{FF2B5EF4-FFF2-40B4-BE49-F238E27FC236}">
                <a16:creationId xmlns:a16="http://schemas.microsoft.com/office/drawing/2014/main" id="{F4E99CB5-2A95-4DCD-B8D9-527C49399FD4}"/>
              </a:ext>
            </a:extLst>
          </p:cNvPr>
          <p:cNvSpPr/>
          <p:nvPr/>
        </p:nvSpPr>
        <p:spPr>
          <a:xfrm>
            <a:off x="9684563" y="3471409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27</a:t>
            </a:r>
          </a:p>
        </p:txBody>
      </p:sp>
      <p:cxnSp>
        <p:nvCxnSpPr>
          <p:cNvPr id="244" name="Connecteur : en angle 243">
            <a:extLst>
              <a:ext uri="{FF2B5EF4-FFF2-40B4-BE49-F238E27FC236}">
                <a16:creationId xmlns:a16="http://schemas.microsoft.com/office/drawing/2014/main" id="{617327C0-D408-4E10-B287-4BFBA573BF89}"/>
              </a:ext>
            </a:extLst>
          </p:cNvPr>
          <p:cNvCxnSpPr>
            <a:cxnSpLocks/>
            <a:stCxn id="243" idx="6"/>
            <a:endCxn id="242" idx="1"/>
          </p:cNvCxnSpPr>
          <p:nvPr/>
        </p:nvCxnSpPr>
        <p:spPr>
          <a:xfrm flipV="1">
            <a:off x="10164396" y="3579305"/>
            <a:ext cx="156515" cy="212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necteur droit 244">
            <a:extLst>
              <a:ext uri="{FF2B5EF4-FFF2-40B4-BE49-F238E27FC236}">
                <a16:creationId xmlns:a16="http://schemas.microsoft.com/office/drawing/2014/main" id="{3BB9403F-E91B-4C5A-92F8-2F8EF5EA19BF}"/>
              </a:ext>
            </a:extLst>
          </p:cNvPr>
          <p:cNvCxnSpPr>
            <a:cxnSpLocks/>
          </p:cNvCxnSpPr>
          <p:nvPr/>
        </p:nvCxnSpPr>
        <p:spPr>
          <a:xfrm flipV="1">
            <a:off x="11527976" y="3529084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necteur droit 245">
            <a:extLst>
              <a:ext uri="{FF2B5EF4-FFF2-40B4-BE49-F238E27FC236}">
                <a16:creationId xmlns:a16="http://schemas.microsoft.com/office/drawing/2014/main" id="{6041F5A0-D461-463D-8608-1296F6D18CB1}"/>
              </a:ext>
            </a:extLst>
          </p:cNvPr>
          <p:cNvCxnSpPr>
            <a:cxnSpLocks/>
          </p:cNvCxnSpPr>
          <p:nvPr/>
        </p:nvCxnSpPr>
        <p:spPr>
          <a:xfrm flipV="1">
            <a:off x="11527976" y="3621962"/>
            <a:ext cx="466151" cy="108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ZoneTexte 136">
            <a:extLst>
              <a:ext uri="{FF2B5EF4-FFF2-40B4-BE49-F238E27FC236}">
                <a16:creationId xmlns:a16="http://schemas.microsoft.com/office/drawing/2014/main" id="{12D91E48-A88F-41C1-9D32-E03424E9D397}"/>
              </a:ext>
            </a:extLst>
          </p:cNvPr>
          <p:cNvSpPr txBox="1"/>
          <p:nvPr/>
        </p:nvSpPr>
        <p:spPr>
          <a:xfrm>
            <a:off x="1719683" y="6325502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+5</a:t>
            </a:r>
            <a:r>
              <a:rPr lang="fr-FR" sz="1200" dirty="0"/>
              <a:t>V</a:t>
            </a:r>
          </a:p>
        </p:txBody>
      </p: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01FDF595-170F-4BF1-94F5-665446828982}"/>
              </a:ext>
            </a:extLst>
          </p:cNvPr>
          <p:cNvCxnSpPr>
            <a:cxnSpLocks/>
          </p:cNvCxnSpPr>
          <p:nvPr/>
        </p:nvCxnSpPr>
        <p:spPr>
          <a:xfrm>
            <a:off x="1898044" y="6626365"/>
            <a:ext cx="262883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790B2BAD-34A4-47EA-83F0-A1C292738D00}"/>
              </a:ext>
            </a:extLst>
          </p:cNvPr>
          <p:cNvSpPr/>
          <p:nvPr/>
        </p:nvSpPr>
        <p:spPr>
          <a:xfrm>
            <a:off x="9372846" y="4216939"/>
            <a:ext cx="294784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PWM</a:t>
            </a: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A8934948-D353-443C-9494-E94F2247104C}"/>
              </a:ext>
            </a:extLst>
          </p:cNvPr>
          <p:cNvSpPr/>
          <p:nvPr/>
        </p:nvSpPr>
        <p:spPr>
          <a:xfrm>
            <a:off x="10299129" y="4069636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err="1"/>
              <a:t>Tilt&amp;Pan</a:t>
            </a:r>
            <a:r>
              <a:rPr lang="fr-FR" sz="1200" dirty="0"/>
              <a:t> </a:t>
            </a:r>
            <a:r>
              <a:rPr lang="fr-FR" sz="1200" dirty="0" err="1"/>
              <a:t>Horiz</a:t>
            </a:r>
            <a:endParaRPr lang="fr-FR" dirty="0"/>
          </a:p>
        </p:txBody>
      </p:sp>
      <p:sp>
        <p:nvSpPr>
          <p:cNvPr id="259" name="Ellipse 258">
            <a:extLst>
              <a:ext uri="{FF2B5EF4-FFF2-40B4-BE49-F238E27FC236}">
                <a16:creationId xmlns:a16="http://schemas.microsoft.com/office/drawing/2014/main" id="{1FD6529A-EE59-4678-8D04-8C9E8BFB8C38}"/>
              </a:ext>
            </a:extLst>
          </p:cNvPr>
          <p:cNvSpPr/>
          <p:nvPr/>
        </p:nvSpPr>
        <p:spPr>
          <a:xfrm>
            <a:off x="9662781" y="4106920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44</a:t>
            </a:r>
          </a:p>
        </p:txBody>
      </p:sp>
      <p:cxnSp>
        <p:nvCxnSpPr>
          <p:cNvPr id="260" name="Connecteur : en angle 259">
            <a:extLst>
              <a:ext uri="{FF2B5EF4-FFF2-40B4-BE49-F238E27FC236}">
                <a16:creationId xmlns:a16="http://schemas.microsoft.com/office/drawing/2014/main" id="{D1FBA56D-EDAD-46DA-81BF-D4386DC93707}"/>
              </a:ext>
            </a:extLst>
          </p:cNvPr>
          <p:cNvCxnSpPr>
            <a:cxnSpLocks/>
            <a:stCxn id="259" idx="6"/>
            <a:endCxn id="258" idx="1"/>
          </p:cNvCxnSpPr>
          <p:nvPr/>
        </p:nvCxnSpPr>
        <p:spPr>
          <a:xfrm flipV="1">
            <a:off x="10142614" y="4206349"/>
            <a:ext cx="156515" cy="1059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onnecteur droit 260">
            <a:extLst>
              <a:ext uri="{FF2B5EF4-FFF2-40B4-BE49-F238E27FC236}">
                <a16:creationId xmlns:a16="http://schemas.microsoft.com/office/drawing/2014/main" id="{6AD23122-D6FF-42D4-AE77-4750C80F3435}"/>
              </a:ext>
            </a:extLst>
          </p:cNvPr>
          <p:cNvCxnSpPr>
            <a:cxnSpLocks/>
          </p:cNvCxnSpPr>
          <p:nvPr/>
        </p:nvCxnSpPr>
        <p:spPr>
          <a:xfrm flipV="1">
            <a:off x="11506194" y="4168826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necteur droit 261">
            <a:extLst>
              <a:ext uri="{FF2B5EF4-FFF2-40B4-BE49-F238E27FC236}">
                <a16:creationId xmlns:a16="http://schemas.microsoft.com/office/drawing/2014/main" id="{23517D7B-A9FF-40CF-A440-E22CB0EF2C14}"/>
              </a:ext>
            </a:extLst>
          </p:cNvPr>
          <p:cNvCxnSpPr>
            <a:cxnSpLocks/>
          </p:cNvCxnSpPr>
          <p:nvPr/>
        </p:nvCxnSpPr>
        <p:spPr>
          <a:xfrm flipV="1">
            <a:off x="11506194" y="4266241"/>
            <a:ext cx="49600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>
            <a:extLst>
              <a:ext uri="{FF2B5EF4-FFF2-40B4-BE49-F238E27FC236}">
                <a16:creationId xmlns:a16="http://schemas.microsoft.com/office/drawing/2014/main" id="{B132A14A-86D5-413E-A856-E1AEF1777E11}"/>
              </a:ext>
            </a:extLst>
          </p:cNvPr>
          <p:cNvSpPr/>
          <p:nvPr/>
        </p:nvSpPr>
        <p:spPr>
          <a:xfrm>
            <a:off x="10299129" y="4372053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err="1"/>
              <a:t>Tilt&amp;Pan</a:t>
            </a:r>
            <a:r>
              <a:rPr lang="fr-FR" sz="1200" dirty="0"/>
              <a:t> Vert.</a:t>
            </a:r>
            <a:endParaRPr lang="fr-FR" dirty="0"/>
          </a:p>
          <a:p>
            <a:pPr algn="ctr"/>
            <a:endParaRPr lang="fr-FR" dirty="0"/>
          </a:p>
        </p:txBody>
      </p:sp>
      <p:sp>
        <p:nvSpPr>
          <p:cNvPr id="264" name="Ellipse 263">
            <a:extLst>
              <a:ext uri="{FF2B5EF4-FFF2-40B4-BE49-F238E27FC236}">
                <a16:creationId xmlns:a16="http://schemas.microsoft.com/office/drawing/2014/main" id="{58AF513B-0F85-455A-9428-07DAF80B4E75}"/>
              </a:ext>
            </a:extLst>
          </p:cNvPr>
          <p:cNvSpPr/>
          <p:nvPr/>
        </p:nvSpPr>
        <p:spPr>
          <a:xfrm>
            <a:off x="9662781" y="4400870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265" name="Connecteur : en angle 264">
            <a:extLst>
              <a:ext uri="{FF2B5EF4-FFF2-40B4-BE49-F238E27FC236}">
                <a16:creationId xmlns:a16="http://schemas.microsoft.com/office/drawing/2014/main" id="{92B8744F-7697-46BA-B9CA-5D992706C398}"/>
              </a:ext>
            </a:extLst>
          </p:cNvPr>
          <p:cNvCxnSpPr>
            <a:cxnSpLocks/>
            <a:stCxn id="264" idx="6"/>
            <a:endCxn id="263" idx="1"/>
          </p:cNvCxnSpPr>
          <p:nvPr/>
        </p:nvCxnSpPr>
        <p:spPr>
          <a:xfrm flipV="1">
            <a:off x="10142614" y="4508766"/>
            <a:ext cx="156515" cy="2124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onnecteur droit 265">
            <a:extLst>
              <a:ext uri="{FF2B5EF4-FFF2-40B4-BE49-F238E27FC236}">
                <a16:creationId xmlns:a16="http://schemas.microsoft.com/office/drawing/2014/main" id="{F464F8B3-170E-4EE8-B9C7-A75C82DCF8EC}"/>
              </a:ext>
            </a:extLst>
          </p:cNvPr>
          <p:cNvCxnSpPr>
            <a:cxnSpLocks/>
          </p:cNvCxnSpPr>
          <p:nvPr/>
        </p:nvCxnSpPr>
        <p:spPr>
          <a:xfrm flipV="1">
            <a:off x="11506194" y="4458545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Connecteur droit 266">
            <a:extLst>
              <a:ext uri="{FF2B5EF4-FFF2-40B4-BE49-F238E27FC236}">
                <a16:creationId xmlns:a16="http://schemas.microsoft.com/office/drawing/2014/main" id="{0DB4D7B6-7117-4F0D-AEE1-1613A5D470A5}"/>
              </a:ext>
            </a:extLst>
          </p:cNvPr>
          <p:cNvCxnSpPr>
            <a:cxnSpLocks/>
          </p:cNvCxnSpPr>
          <p:nvPr/>
        </p:nvCxnSpPr>
        <p:spPr>
          <a:xfrm flipV="1">
            <a:off x="11506194" y="4562310"/>
            <a:ext cx="49600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Rectangle 267">
            <a:extLst>
              <a:ext uri="{FF2B5EF4-FFF2-40B4-BE49-F238E27FC236}">
                <a16:creationId xmlns:a16="http://schemas.microsoft.com/office/drawing/2014/main" id="{7897D7A2-5E75-4501-BB3C-92F585BAF648}"/>
              </a:ext>
            </a:extLst>
          </p:cNvPr>
          <p:cNvSpPr/>
          <p:nvPr/>
        </p:nvSpPr>
        <p:spPr>
          <a:xfrm>
            <a:off x="10291053" y="4699504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Servo IR</a:t>
            </a:r>
          </a:p>
        </p:txBody>
      </p:sp>
      <p:sp>
        <p:nvSpPr>
          <p:cNvPr id="269" name="Ellipse 268">
            <a:extLst>
              <a:ext uri="{FF2B5EF4-FFF2-40B4-BE49-F238E27FC236}">
                <a16:creationId xmlns:a16="http://schemas.microsoft.com/office/drawing/2014/main" id="{482E783A-26A0-493E-9A2B-92068D36FC14}"/>
              </a:ext>
            </a:extLst>
          </p:cNvPr>
          <p:cNvSpPr/>
          <p:nvPr/>
        </p:nvSpPr>
        <p:spPr>
          <a:xfrm>
            <a:off x="9654705" y="4728321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46</a:t>
            </a:r>
          </a:p>
        </p:txBody>
      </p:sp>
      <p:cxnSp>
        <p:nvCxnSpPr>
          <p:cNvPr id="270" name="Connecteur : en angle 269">
            <a:extLst>
              <a:ext uri="{FF2B5EF4-FFF2-40B4-BE49-F238E27FC236}">
                <a16:creationId xmlns:a16="http://schemas.microsoft.com/office/drawing/2014/main" id="{D4CD868F-283C-4E65-9AC4-52DF4F4A5B21}"/>
              </a:ext>
            </a:extLst>
          </p:cNvPr>
          <p:cNvCxnSpPr>
            <a:cxnSpLocks/>
            <a:stCxn id="269" idx="6"/>
            <a:endCxn id="268" idx="1"/>
          </p:cNvCxnSpPr>
          <p:nvPr/>
        </p:nvCxnSpPr>
        <p:spPr>
          <a:xfrm flipV="1">
            <a:off x="10134538" y="4836217"/>
            <a:ext cx="156515" cy="2124"/>
          </a:xfrm>
          <a:prstGeom prst="bentConnector3">
            <a:avLst>
              <a:gd name="adj1" fmla="val 50000"/>
            </a:avLst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necteur droit 270">
            <a:extLst>
              <a:ext uri="{FF2B5EF4-FFF2-40B4-BE49-F238E27FC236}">
                <a16:creationId xmlns:a16="http://schemas.microsoft.com/office/drawing/2014/main" id="{88ADC6DC-198C-427B-8652-6607F84EA21D}"/>
              </a:ext>
            </a:extLst>
          </p:cNvPr>
          <p:cNvCxnSpPr>
            <a:cxnSpLocks/>
          </p:cNvCxnSpPr>
          <p:nvPr/>
        </p:nvCxnSpPr>
        <p:spPr>
          <a:xfrm flipV="1">
            <a:off x="11498118" y="4830446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onnecteur droit 271">
            <a:extLst>
              <a:ext uri="{FF2B5EF4-FFF2-40B4-BE49-F238E27FC236}">
                <a16:creationId xmlns:a16="http://schemas.microsoft.com/office/drawing/2014/main" id="{FF547637-F284-4BBB-A643-3AC1F792ED80}"/>
              </a:ext>
            </a:extLst>
          </p:cNvPr>
          <p:cNvCxnSpPr>
            <a:cxnSpLocks/>
          </p:cNvCxnSpPr>
          <p:nvPr/>
        </p:nvCxnSpPr>
        <p:spPr>
          <a:xfrm flipV="1">
            <a:off x="11498118" y="4927861"/>
            <a:ext cx="49600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5700205C-2AE1-4EDC-8ED1-B218F99E7971}"/>
              </a:ext>
            </a:extLst>
          </p:cNvPr>
          <p:cNvSpPr/>
          <p:nvPr/>
        </p:nvSpPr>
        <p:spPr>
          <a:xfrm>
            <a:off x="10316926" y="3761845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Motion</a:t>
            </a:r>
            <a:r>
              <a:rPr lang="af-ZA" sz="1200" dirty="0"/>
              <a:t>SEN0018</a:t>
            </a:r>
            <a:endParaRPr lang="fr-FR" sz="1200" dirty="0"/>
          </a:p>
          <a:p>
            <a:pPr algn="ctr"/>
            <a:endParaRPr lang="fr-FR" dirty="0"/>
          </a:p>
        </p:txBody>
      </p:sp>
      <p:sp>
        <p:nvSpPr>
          <p:cNvPr id="153" name="Ellipse 152">
            <a:extLst>
              <a:ext uri="{FF2B5EF4-FFF2-40B4-BE49-F238E27FC236}">
                <a16:creationId xmlns:a16="http://schemas.microsoft.com/office/drawing/2014/main" id="{2532AA1D-074A-4D6C-A26E-8299CAE75729}"/>
              </a:ext>
            </a:extLst>
          </p:cNvPr>
          <p:cNvSpPr/>
          <p:nvPr/>
        </p:nvSpPr>
        <p:spPr>
          <a:xfrm>
            <a:off x="9680578" y="3790662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28</a:t>
            </a:r>
          </a:p>
        </p:txBody>
      </p:sp>
      <p:cxnSp>
        <p:nvCxnSpPr>
          <p:cNvPr id="154" name="Connecteur : en angle 153">
            <a:extLst>
              <a:ext uri="{FF2B5EF4-FFF2-40B4-BE49-F238E27FC236}">
                <a16:creationId xmlns:a16="http://schemas.microsoft.com/office/drawing/2014/main" id="{FB79B680-35BC-43FA-AA85-A4E2BDBFDE78}"/>
              </a:ext>
            </a:extLst>
          </p:cNvPr>
          <p:cNvCxnSpPr>
            <a:cxnSpLocks/>
            <a:stCxn id="153" idx="6"/>
            <a:endCxn id="152" idx="1"/>
          </p:cNvCxnSpPr>
          <p:nvPr/>
        </p:nvCxnSpPr>
        <p:spPr>
          <a:xfrm flipV="1">
            <a:off x="10160411" y="3898558"/>
            <a:ext cx="156515" cy="212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>
            <a:extLst>
              <a:ext uri="{FF2B5EF4-FFF2-40B4-BE49-F238E27FC236}">
                <a16:creationId xmlns:a16="http://schemas.microsoft.com/office/drawing/2014/main" id="{39945714-179F-4178-91BF-5CB8D4A22835}"/>
              </a:ext>
            </a:extLst>
          </p:cNvPr>
          <p:cNvCxnSpPr>
            <a:cxnSpLocks/>
          </p:cNvCxnSpPr>
          <p:nvPr/>
        </p:nvCxnSpPr>
        <p:spPr>
          <a:xfrm flipV="1">
            <a:off x="11523991" y="3854687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E6CE3DB1-F532-4E46-8102-9BC104159647}"/>
              </a:ext>
            </a:extLst>
          </p:cNvPr>
          <p:cNvCxnSpPr>
            <a:cxnSpLocks/>
          </p:cNvCxnSpPr>
          <p:nvPr/>
        </p:nvCxnSpPr>
        <p:spPr>
          <a:xfrm>
            <a:off x="11523991" y="3952104"/>
            <a:ext cx="478212" cy="39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avec flèche 158">
            <a:extLst>
              <a:ext uri="{FF2B5EF4-FFF2-40B4-BE49-F238E27FC236}">
                <a16:creationId xmlns:a16="http://schemas.microsoft.com/office/drawing/2014/main" id="{535E4D86-C1FB-45CC-BCB5-6442636C311C}"/>
              </a:ext>
            </a:extLst>
          </p:cNvPr>
          <p:cNvCxnSpPr>
            <a:cxnSpLocks/>
            <a:endCxn id="161" idx="0"/>
          </p:cNvCxnSpPr>
          <p:nvPr/>
        </p:nvCxnSpPr>
        <p:spPr>
          <a:xfrm>
            <a:off x="4935920" y="1323370"/>
            <a:ext cx="1" cy="523424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4F39589D-FD9C-4C7E-BB04-9CCC1AC7FA32}"/>
              </a:ext>
            </a:extLst>
          </p:cNvPr>
          <p:cNvSpPr/>
          <p:nvPr/>
        </p:nvSpPr>
        <p:spPr>
          <a:xfrm>
            <a:off x="4218695" y="2129339"/>
            <a:ext cx="880291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Serial 1 </a:t>
            </a:r>
          </a:p>
        </p:txBody>
      </p:sp>
      <p:sp>
        <p:nvSpPr>
          <p:cNvPr id="161" name="Ellipse 160">
            <a:extLst>
              <a:ext uri="{FF2B5EF4-FFF2-40B4-BE49-F238E27FC236}">
                <a16:creationId xmlns:a16="http://schemas.microsoft.com/office/drawing/2014/main" id="{1AB05B3F-B21F-4CF0-A8A2-D11E6451CBED}"/>
              </a:ext>
            </a:extLst>
          </p:cNvPr>
          <p:cNvSpPr/>
          <p:nvPr/>
        </p:nvSpPr>
        <p:spPr>
          <a:xfrm>
            <a:off x="4690516" y="1846794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19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RX</a:t>
            </a:r>
          </a:p>
        </p:txBody>
      </p:sp>
      <p:sp>
        <p:nvSpPr>
          <p:cNvPr id="162" name="Ellipse 161">
            <a:extLst>
              <a:ext uri="{FF2B5EF4-FFF2-40B4-BE49-F238E27FC236}">
                <a16:creationId xmlns:a16="http://schemas.microsoft.com/office/drawing/2014/main" id="{CC333C84-32FB-4B66-B854-141F1157DBDA}"/>
              </a:ext>
            </a:extLst>
          </p:cNvPr>
          <p:cNvSpPr/>
          <p:nvPr/>
        </p:nvSpPr>
        <p:spPr>
          <a:xfrm>
            <a:off x="4155090" y="1840261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18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TX</a:t>
            </a:r>
          </a:p>
        </p:txBody>
      </p:sp>
      <p:cxnSp>
        <p:nvCxnSpPr>
          <p:cNvPr id="166" name="Connecteur droit avec flèche 165">
            <a:extLst>
              <a:ext uri="{FF2B5EF4-FFF2-40B4-BE49-F238E27FC236}">
                <a16:creationId xmlns:a16="http://schemas.microsoft.com/office/drawing/2014/main" id="{810B0E8E-19FE-4E6B-94F6-702B13B4E8AA}"/>
              </a:ext>
            </a:extLst>
          </p:cNvPr>
          <p:cNvCxnSpPr>
            <a:cxnSpLocks/>
          </p:cNvCxnSpPr>
          <p:nvPr/>
        </p:nvCxnSpPr>
        <p:spPr>
          <a:xfrm flipH="1">
            <a:off x="4402687" y="1328843"/>
            <a:ext cx="5765" cy="492554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7" name="Rectangle 166">
            <a:extLst>
              <a:ext uri="{FF2B5EF4-FFF2-40B4-BE49-F238E27FC236}">
                <a16:creationId xmlns:a16="http://schemas.microsoft.com/office/drawing/2014/main" id="{77B03670-B5FA-4A36-92C2-2F924C722AF4}"/>
              </a:ext>
            </a:extLst>
          </p:cNvPr>
          <p:cNvSpPr/>
          <p:nvPr/>
        </p:nvSpPr>
        <p:spPr>
          <a:xfrm>
            <a:off x="4063090" y="952065"/>
            <a:ext cx="1331202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IOT </a:t>
            </a:r>
            <a:r>
              <a:rPr lang="fr-FR" sz="1200" dirty="0" err="1"/>
              <a:t>WIFClient</a:t>
            </a:r>
            <a:endParaRPr lang="fr-FR" sz="1200" dirty="0"/>
          </a:p>
          <a:p>
            <a:pPr algn="ctr"/>
            <a:r>
              <a:rPr lang="fr-FR" sz="1200" dirty="0"/>
              <a:t>ESP8266</a:t>
            </a:r>
          </a:p>
          <a:p>
            <a:pPr algn="ctr"/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61337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Rectangle : coins arrondis 460">
            <a:extLst>
              <a:ext uri="{FF2B5EF4-FFF2-40B4-BE49-F238E27FC236}">
                <a16:creationId xmlns:a16="http://schemas.microsoft.com/office/drawing/2014/main" id="{22F974BE-8145-4E19-ABA2-26A4C27E9EE9}"/>
              </a:ext>
            </a:extLst>
          </p:cNvPr>
          <p:cNvSpPr/>
          <p:nvPr/>
        </p:nvSpPr>
        <p:spPr>
          <a:xfrm>
            <a:off x="6335486" y="2953154"/>
            <a:ext cx="3188385" cy="617694"/>
          </a:xfrm>
          <a:prstGeom prst="roundRect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5" name="Rectangle : coins arrondis 284">
            <a:extLst>
              <a:ext uri="{FF2B5EF4-FFF2-40B4-BE49-F238E27FC236}">
                <a16:creationId xmlns:a16="http://schemas.microsoft.com/office/drawing/2014/main" id="{A6011926-2FBE-403B-9066-9096836AE6EC}"/>
              </a:ext>
            </a:extLst>
          </p:cNvPr>
          <p:cNvSpPr/>
          <p:nvPr/>
        </p:nvSpPr>
        <p:spPr>
          <a:xfrm>
            <a:off x="6598224" y="621955"/>
            <a:ext cx="2434140" cy="2185163"/>
          </a:xfrm>
          <a:prstGeom prst="round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err="1">
                <a:solidFill>
                  <a:srgbClr val="0070C0"/>
                </a:solidFill>
              </a:rPr>
              <a:t>HBridge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383" name="Rectangle : coins arrondis 382">
            <a:extLst>
              <a:ext uri="{FF2B5EF4-FFF2-40B4-BE49-F238E27FC236}">
                <a16:creationId xmlns:a16="http://schemas.microsoft.com/office/drawing/2014/main" id="{90DD39A4-A182-4030-A4AE-8880862AAD54}"/>
              </a:ext>
            </a:extLst>
          </p:cNvPr>
          <p:cNvSpPr/>
          <p:nvPr/>
        </p:nvSpPr>
        <p:spPr>
          <a:xfrm>
            <a:off x="6633593" y="3743633"/>
            <a:ext cx="2434140" cy="2185163"/>
          </a:xfrm>
          <a:prstGeom prst="round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rgbClr val="0070C0"/>
                </a:solidFill>
              </a:rPr>
              <a:t>HBridge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A19F59-DE5C-47E6-918B-27D303F45183}"/>
              </a:ext>
            </a:extLst>
          </p:cNvPr>
          <p:cNvSpPr/>
          <p:nvPr/>
        </p:nvSpPr>
        <p:spPr>
          <a:xfrm>
            <a:off x="147673" y="1627228"/>
            <a:ext cx="4934734" cy="4336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Arduino MEGA2560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F4CB3D7-09C5-4B32-9601-5122FA8C1D58}"/>
              </a:ext>
            </a:extLst>
          </p:cNvPr>
          <p:cNvSpPr/>
          <p:nvPr/>
        </p:nvSpPr>
        <p:spPr>
          <a:xfrm>
            <a:off x="4776314" y="1708579"/>
            <a:ext cx="294784" cy="41549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r>
              <a:rPr lang="fr-FR" sz="1200" dirty="0"/>
              <a:t>D</a:t>
            </a:r>
          </a:p>
          <a:p>
            <a:pPr algn="ctr"/>
            <a:r>
              <a:rPr lang="fr-FR" sz="1200" dirty="0"/>
              <a:t>IGITAL</a:t>
            </a:r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1B0C61D-3C33-44AE-994E-9D1DFD3977BE}"/>
              </a:ext>
            </a:extLst>
          </p:cNvPr>
          <p:cNvSpPr/>
          <p:nvPr/>
        </p:nvSpPr>
        <p:spPr>
          <a:xfrm>
            <a:off x="308036" y="1644756"/>
            <a:ext cx="3863313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PWM</a:t>
            </a: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8FE1DB04-8A7C-4DF6-B7CC-303CADF3B2B8}"/>
              </a:ext>
            </a:extLst>
          </p:cNvPr>
          <p:cNvSpPr/>
          <p:nvPr/>
        </p:nvSpPr>
        <p:spPr>
          <a:xfrm>
            <a:off x="2434687" y="1421286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C11933AE-2467-4012-9A41-8804A34032AC}"/>
              </a:ext>
            </a:extLst>
          </p:cNvPr>
          <p:cNvSpPr/>
          <p:nvPr/>
        </p:nvSpPr>
        <p:spPr>
          <a:xfrm>
            <a:off x="3295893" y="1415771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F7F9F801-1268-4F3E-82B5-1D80C5676705}"/>
              </a:ext>
            </a:extLst>
          </p:cNvPr>
          <p:cNvSpPr/>
          <p:nvPr/>
        </p:nvSpPr>
        <p:spPr>
          <a:xfrm>
            <a:off x="6739346" y="1162488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right #1 In</a:t>
            </a:r>
          </a:p>
          <a:p>
            <a:pPr algn="ctr"/>
            <a:endParaRPr lang="fr-FR" dirty="0"/>
          </a:p>
        </p:txBody>
      </p:sp>
      <p:sp>
        <p:nvSpPr>
          <p:cNvPr id="237" name="Ellipse 236">
            <a:extLst>
              <a:ext uri="{FF2B5EF4-FFF2-40B4-BE49-F238E27FC236}">
                <a16:creationId xmlns:a16="http://schemas.microsoft.com/office/drawing/2014/main" id="{FCDA0CF3-A58B-4A67-BA40-FB0C71B882FB}"/>
              </a:ext>
            </a:extLst>
          </p:cNvPr>
          <p:cNvSpPr/>
          <p:nvPr/>
        </p:nvSpPr>
        <p:spPr>
          <a:xfrm>
            <a:off x="5088411" y="1673236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30</a:t>
            </a:r>
          </a:p>
        </p:txBody>
      </p:sp>
      <p:cxnSp>
        <p:nvCxnSpPr>
          <p:cNvPr id="238" name="Connecteur : en angle 237">
            <a:extLst>
              <a:ext uri="{FF2B5EF4-FFF2-40B4-BE49-F238E27FC236}">
                <a16:creationId xmlns:a16="http://schemas.microsoft.com/office/drawing/2014/main" id="{C90BACA0-40FF-4E93-95CB-464B31B6E2EF}"/>
              </a:ext>
            </a:extLst>
          </p:cNvPr>
          <p:cNvCxnSpPr>
            <a:cxnSpLocks/>
            <a:stCxn id="237" idx="6"/>
            <a:endCxn id="236" idx="1"/>
          </p:cNvCxnSpPr>
          <p:nvPr/>
        </p:nvCxnSpPr>
        <p:spPr>
          <a:xfrm flipV="1">
            <a:off x="5568244" y="1297739"/>
            <a:ext cx="1171102" cy="485517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ZoneTexte 136">
            <a:extLst>
              <a:ext uri="{FF2B5EF4-FFF2-40B4-BE49-F238E27FC236}">
                <a16:creationId xmlns:a16="http://schemas.microsoft.com/office/drawing/2014/main" id="{12D91E48-A88F-41C1-9D32-E03424E9D397}"/>
              </a:ext>
            </a:extLst>
          </p:cNvPr>
          <p:cNvSpPr txBox="1"/>
          <p:nvPr/>
        </p:nvSpPr>
        <p:spPr>
          <a:xfrm>
            <a:off x="437107" y="5928796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+0v</a:t>
            </a:r>
            <a:endParaRPr lang="fr-FR" sz="1200" dirty="0"/>
          </a:p>
        </p:txBody>
      </p:sp>
      <p:sp>
        <p:nvSpPr>
          <p:cNvPr id="155" name="Ellipse 154">
            <a:extLst>
              <a:ext uri="{FF2B5EF4-FFF2-40B4-BE49-F238E27FC236}">
                <a16:creationId xmlns:a16="http://schemas.microsoft.com/office/drawing/2014/main" id="{54FACFF5-5328-4701-986B-CDC82E5D9967}"/>
              </a:ext>
            </a:extLst>
          </p:cNvPr>
          <p:cNvSpPr/>
          <p:nvPr/>
        </p:nvSpPr>
        <p:spPr>
          <a:xfrm>
            <a:off x="5075975" y="2001171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31</a:t>
            </a:r>
          </a:p>
        </p:txBody>
      </p:sp>
      <p:cxnSp>
        <p:nvCxnSpPr>
          <p:cNvPr id="156" name="Connecteur : en angle 155">
            <a:extLst>
              <a:ext uri="{FF2B5EF4-FFF2-40B4-BE49-F238E27FC236}">
                <a16:creationId xmlns:a16="http://schemas.microsoft.com/office/drawing/2014/main" id="{8E4AFC10-A635-49CD-BF57-75B4871B0C83}"/>
              </a:ext>
            </a:extLst>
          </p:cNvPr>
          <p:cNvCxnSpPr>
            <a:cxnSpLocks/>
            <a:stCxn id="155" idx="6"/>
          </p:cNvCxnSpPr>
          <p:nvPr/>
        </p:nvCxnSpPr>
        <p:spPr>
          <a:xfrm>
            <a:off x="5555808" y="2111191"/>
            <a:ext cx="1235460" cy="44418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Ellipse 157">
            <a:extLst>
              <a:ext uri="{FF2B5EF4-FFF2-40B4-BE49-F238E27FC236}">
                <a16:creationId xmlns:a16="http://schemas.microsoft.com/office/drawing/2014/main" id="{AF98CA1B-C3F4-4B1E-9DE1-38EB9139E5F9}"/>
              </a:ext>
            </a:extLst>
          </p:cNvPr>
          <p:cNvSpPr/>
          <p:nvPr/>
        </p:nvSpPr>
        <p:spPr>
          <a:xfrm>
            <a:off x="5075975" y="4966891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66" name="Ellipse 165">
            <a:extLst>
              <a:ext uri="{FF2B5EF4-FFF2-40B4-BE49-F238E27FC236}">
                <a16:creationId xmlns:a16="http://schemas.microsoft.com/office/drawing/2014/main" id="{BB517839-10C8-4192-986D-A3EEFE0C01D7}"/>
              </a:ext>
            </a:extLst>
          </p:cNvPr>
          <p:cNvSpPr/>
          <p:nvPr/>
        </p:nvSpPr>
        <p:spPr>
          <a:xfrm>
            <a:off x="5097828" y="5451305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90" name="Ellipse 189">
            <a:extLst>
              <a:ext uri="{FF2B5EF4-FFF2-40B4-BE49-F238E27FC236}">
                <a16:creationId xmlns:a16="http://schemas.microsoft.com/office/drawing/2014/main" id="{697B9FF0-5431-4A43-ADEB-EFA05234393D}"/>
              </a:ext>
            </a:extLst>
          </p:cNvPr>
          <p:cNvSpPr/>
          <p:nvPr/>
        </p:nvSpPr>
        <p:spPr>
          <a:xfrm>
            <a:off x="1520432" y="1434088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91" name="Ellipse 190">
            <a:extLst>
              <a:ext uri="{FF2B5EF4-FFF2-40B4-BE49-F238E27FC236}">
                <a16:creationId xmlns:a16="http://schemas.microsoft.com/office/drawing/2014/main" id="{0EFED12E-57AE-42F8-8089-B5CEAD9D40AB}"/>
              </a:ext>
            </a:extLst>
          </p:cNvPr>
          <p:cNvSpPr/>
          <p:nvPr/>
        </p:nvSpPr>
        <p:spPr>
          <a:xfrm>
            <a:off x="598449" y="143995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74D6BBB7-1F18-403D-8C60-86D21917073F}"/>
              </a:ext>
            </a:extLst>
          </p:cNvPr>
          <p:cNvSpPr/>
          <p:nvPr/>
        </p:nvSpPr>
        <p:spPr>
          <a:xfrm>
            <a:off x="6734046" y="759125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right #1 Enable</a:t>
            </a:r>
          </a:p>
          <a:p>
            <a:pPr algn="ctr"/>
            <a:endParaRPr lang="fr-FR" dirty="0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8CE8FE63-4450-4EF1-902B-0D815656F8A7}"/>
              </a:ext>
            </a:extLst>
          </p:cNvPr>
          <p:cNvSpPr/>
          <p:nvPr/>
        </p:nvSpPr>
        <p:spPr>
          <a:xfrm>
            <a:off x="6734882" y="1979362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right #2 Enable</a:t>
            </a:r>
          </a:p>
          <a:p>
            <a:pPr algn="ctr"/>
            <a:endParaRPr lang="fr-FR" dirty="0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0734F398-6A45-4A7D-BB32-97CE81D16D9E}"/>
              </a:ext>
            </a:extLst>
          </p:cNvPr>
          <p:cNvSpPr/>
          <p:nvPr/>
        </p:nvSpPr>
        <p:spPr>
          <a:xfrm>
            <a:off x="6751782" y="2411723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right #2 In</a:t>
            </a:r>
          </a:p>
          <a:p>
            <a:pPr algn="ctr"/>
            <a:endParaRPr lang="fr-FR" dirty="0"/>
          </a:p>
        </p:txBody>
      </p:sp>
      <p:sp>
        <p:nvSpPr>
          <p:cNvPr id="283" name="Ellipse 282">
            <a:extLst>
              <a:ext uri="{FF2B5EF4-FFF2-40B4-BE49-F238E27FC236}">
                <a16:creationId xmlns:a16="http://schemas.microsoft.com/office/drawing/2014/main" id="{8C416B4E-96DF-4EFA-B6DA-28A0B49CDC74}"/>
              </a:ext>
            </a:extLst>
          </p:cNvPr>
          <p:cNvSpPr/>
          <p:nvPr/>
        </p:nvSpPr>
        <p:spPr>
          <a:xfrm>
            <a:off x="10443567" y="2043260"/>
            <a:ext cx="1295352" cy="861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right #2</a:t>
            </a:r>
          </a:p>
          <a:p>
            <a:pPr algn="ctr"/>
            <a:r>
              <a:rPr lang="en-US" dirty="0"/>
              <a:t>(rear)</a:t>
            </a:r>
          </a:p>
        </p:txBody>
      </p:sp>
      <p:sp>
        <p:nvSpPr>
          <p:cNvPr id="284" name="Ellipse 283">
            <a:extLst>
              <a:ext uri="{FF2B5EF4-FFF2-40B4-BE49-F238E27FC236}">
                <a16:creationId xmlns:a16="http://schemas.microsoft.com/office/drawing/2014/main" id="{A5957B71-8A43-472E-88E9-84A23347F31E}"/>
              </a:ext>
            </a:extLst>
          </p:cNvPr>
          <p:cNvSpPr/>
          <p:nvPr/>
        </p:nvSpPr>
        <p:spPr>
          <a:xfrm>
            <a:off x="10428030" y="534338"/>
            <a:ext cx="1310889" cy="861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right #1</a:t>
            </a:r>
          </a:p>
          <a:p>
            <a:pPr algn="ctr"/>
            <a:r>
              <a:rPr lang="en-US" dirty="0"/>
              <a:t>(front)</a:t>
            </a:r>
          </a:p>
        </p:txBody>
      </p:sp>
      <p:cxnSp>
        <p:nvCxnSpPr>
          <p:cNvPr id="287" name="Connecteur : en angle 286">
            <a:extLst>
              <a:ext uri="{FF2B5EF4-FFF2-40B4-BE49-F238E27FC236}">
                <a16:creationId xmlns:a16="http://schemas.microsoft.com/office/drawing/2014/main" id="{466BA789-C671-4672-8836-B391D8F92D00}"/>
              </a:ext>
            </a:extLst>
          </p:cNvPr>
          <p:cNvCxnSpPr>
            <a:cxnSpLocks/>
            <a:stCxn id="283" idx="4"/>
          </p:cNvCxnSpPr>
          <p:nvPr/>
        </p:nvCxnSpPr>
        <p:spPr>
          <a:xfrm rot="5400000" flipH="1">
            <a:off x="9808713" y="1622485"/>
            <a:ext cx="493292" cy="2071768"/>
          </a:xfrm>
          <a:prstGeom prst="bentConnector4">
            <a:avLst>
              <a:gd name="adj1" fmla="val -46342"/>
              <a:gd name="adj2" fmla="val 65631"/>
            </a:avLst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necteur : en angle 287">
            <a:extLst>
              <a:ext uri="{FF2B5EF4-FFF2-40B4-BE49-F238E27FC236}">
                <a16:creationId xmlns:a16="http://schemas.microsoft.com/office/drawing/2014/main" id="{1A548297-2A60-4CA6-BD5E-5C88627AF20E}"/>
              </a:ext>
            </a:extLst>
          </p:cNvPr>
          <p:cNvCxnSpPr>
            <a:cxnSpLocks/>
            <a:stCxn id="283" idx="0"/>
            <a:endCxn id="312" idx="3"/>
          </p:cNvCxnSpPr>
          <p:nvPr/>
        </p:nvCxnSpPr>
        <p:spPr>
          <a:xfrm rot="16200000" flipH="1" flipV="1">
            <a:off x="9914500" y="1134390"/>
            <a:ext cx="267874" cy="2085613"/>
          </a:xfrm>
          <a:prstGeom prst="bentConnector4">
            <a:avLst>
              <a:gd name="adj1" fmla="val -85339"/>
              <a:gd name="adj2" fmla="val 65527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Rectangle 311">
            <a:extLst>
              <a:ext uri="{FF2B5EF4-FFF2-40B4-BE49-F238E27FC236}">
                <a16:creationId xmlns:a16="http://schemas.microsoft.com/office/drawing/2014/main" id="{CC60EC9B-C761-4F18-892A-D5BC6E9339F8}"/>
              </a:ext>
            </a:extLst>
          </p:cNvPr>
          <p:cNvSpPr/>
          <p:nvPr/>
        </p:nvSpPr>
        <p:spPr>
          <a:xfrm>
            <a:off x="8612854" y="2189597"/>
            <a:ext cx="392776" cy="2430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dirty="0"/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46A5A792-FB5A-478D-89F6-BE1D644FCBCD}"/>
              </a:ext>
            </a:extLst>
          </p:cNvPr>
          <p:cNvSpPr/>
          <p:nvPr/>
        </p:nvSpPr>
        <p:spPr>
          <a:xfrm>
            <a:off x="8643716" y="939237"/>
            <a:ext cx="392776" cy="2430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dirty="0"/>
          </a:p>
        </p:txBody>
      </p:sp>
      <p:cxnSp>
        <p:nvCxnSpPr>
          <p:cNvPr id="317" name="Connecteur : en angle 316">
            <a:extLst>
              <a:ext uri="{FF2B5EF4-FFF2-40B4-BE49-F238E27FC236}">
                <a16:creationId xmlns:a16="http://schemas.microsoft.com/office/drawing/2014/main" id="{C3947508-F6DB-40A1-A418-47243F363727}"/>
              </a:ext>
            </a:extLst>
          </p:cNvPr>
          <p:cNvCxnSpPr>
            <a:cxnSpLocks/>
            <a:endCxn id="284" idx="4"/>
          </p:cNvCxnSpPr>
          <p:nvPr/>
        </p:nvCxnSpPr>
        <p:spPr>
          <a:xfrm>
            <a:off x="9018783" y="1139605"/>
            <a:ext cx="2064692" cy="256488"/>
          </a:xfrm>
          <a:prstGeom prst="bentConnector4">
            <a:avLst>
              <a:gd name="adj1" fmla="val 34127"/>
              <a:gd name="adj2" fmla="val 189127"/>
            </a:avLst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Connecteur : en angle 319">
            <a:extLst>
              <a:ext uri="{FF2B5EF4-FFF2-40B4-BE49-F238E27FC236}">
                <a16:creationId xmlns:a16="http://schemas.microsoft.com/office/drawing/2014/main" id="{D24B843C-55A6-4AE6-B1C7-223E6744B346}"/>
              </a:ext>
            </a:extLst>
          </p:cNvPr>
          <p:cNvCxnSpPr>
            <a:cxnSpLocks/>
            <a:stCxn id="284" idx="0"/>
            <a:endCxn id="316" idx="3"/>
          </p:cNvCxnSpPr>
          <p:nvPr/>
        </p:nvCxnSpPr>
        <p:spPr>
          <a:xfrm rot="16200000" flipH="1" flipV="1">
            <a:off x="9796766" y="-225936"/>
            <a:ext cx="526436" cy="2046983"/>
          </a:xfrm>
          <a:prstGeom prst="bentConnector4">
            <a:avLst>
              <a:gd name="adj1" fmla="val -43424"/>
              <a:gd name="adj2" fmla="val 6601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Connecteur : en angle 354">
            <a:extLst>
              <a:ext uri="{FF2B5EF4-FFF2-40B4-BE49-F238E27FC236}">
                <a16:creationId xmlns:a16="http://schemas.microsoft.com/office/drawing/2014/main" id="{50028A79-637C-4F67-851F-7D7BCCA70073}"/>
              </a:ext>
            </a:extLst>
          </p:cNvPr>
          <p:cNvCxnSpPr>
            <a:cxnSpLocks/>
            <a:stCxn id="116" idx="0"/>
            <a:endCxn id="275" idx="1"/>
          </p:cNvCxnSpPr>
          <p:nvPr/>
        </p:nvCxnSpPr>
        <p:spPr>
          <a:xfrm rot="5400000" flipH="1" flipV="1">
            <a:off x="4866162" y="-452113"/>
            <a:ext cx="521395" cy="3214374"/>
          </a:xfrm>
          <a:prstGeom prst="bentConnector2">
            <a:avLst/>
          </a:prstGeom>
          <a:ln>
            <a:solidFill>
              <a:srgbClr val="FFFF00"/>
            </a:solidFill>
            <a:prstDash val="dash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8" name="Connecteur : en angle 357">
            <a:extLst>
              <a:ext uri="{FF2B5EF4-FFF2-40B4-BE49-F238E27FC236}">
                <a16:creationId xmlns:a16="http://schemas.microsoft.com/office/drawing/2014/main" id="{BE822842-D05F-420A-A69A-DF949BDC749D}"/>
              </a:ext>
            </a:extLst>
          </p:cNvPr>
          <p:cNvCxnSpPr>
            <a:cxnSpLocks/>
            <a:stCxn id="67" idx="0"/>
            <a:endCxn id="281" idx="1"/>
          </p:cNvCxnSpPr>
          <p:nvPr/>
        </p:nvCxnSpPr>
        <p:spPr>
          <a:xfrm rot="16200000" flipH="1">
            <a:off x="4350010" y="-270259"/>
            <a:ext cx="693327" cy="4076416"/>
          </a:xfrm>
          <a:prstGeom prst="bentConnector4">
            <a:avLst>
              <a:gd name="adj1" fmla="val -32971"/>
              <a:gd name="adj2" fmla="val 90598"/>
            </a:avLst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Rectangle 372">
            <a:extLst>
              <a:ext uri="{FF2B5EF4-FFF2-40B4-BE49-F238E27FC236}">
                <a16:creationId xmlns:a16="http://schemas.microsoft.com/office/drawing/2014/main" id="{420AC9D9-A6F5-4B61-9250-1588A22BD5E8}"/>
              </a:ext>
            </a:extLst>
          </p:cNvPr>
          <p:cNvSpPr/>
          <p:nvPr/>
        </p:nvSpPr>
        <p:spPr>
          <a:xfrm>
            <a:off x="6774715" y="4284166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</a:t>
            </a:r>
            <a:r>
              <a:rPr lang="fr-FR" sz="1200" dirty="0" err="1"/>
              <a:t>left</a:t>
            </a:r>
            <a:r>
              <a:rPr lang="fr-FR" sz="1200" dirty="0"/>
              <a:t> #1 In</a:t>
            </a:r>
          </a:p>
          <a:p>
            <a:pPr algn="ctr"/>
            <a:endParaRPr lang="fr-FR" dirty="0"/>
          </a:p>
        </p:txBody>
      </p:sp>
      <p:cxnSp>
        <p:nvCxnSpPr>
          <p:cNvPr id="374" name="Connecteur : en angle 373">
            <a:extLst>
              <a:ext uri="{FF2B5EF4-FFF2-40B4-BE49-F238E27FC236}">
                <a16:creationId xmlns:a16="http://schemas.microsoft.com/office/drawing/2014/main" id="{57473353-96D1-4378-AB70-5BA4C1AE6235}"/>
              </a:ext>
            </a:extLst>
          </p:cNvPr>
          <p:cNvCxnSpPr>
            <a:cxnSpLocks/>
            <a:stCxn id="158" idx="6"/>
            <a:endCxn id="373" idx="1"/>
          </p:cNvCxnSpPr>
          <p:nvPr/>
        </p:nvCxnSpPr>
        <p:spPr>
          <a:xfrm flipV="1">
            <a:off x="5555808" y="4419417"/>
            <a:ext cx="1218907" cy="657494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Connecteur : en angle 374">
            <a:extLst>
              <a:ext uri="{FF2B5EF4-FFF2-40B4-BE49-F238E27FC236}">
                <a16:creationId xmlns:a16="http://schemas.microsoft.com/office/drawing/2014/main" id="{2A303C1B-96AB-4B61-925C-27A077B1D4D8}"/>
              </a:ext>
            </a:extLst>
          </p:cNvPr>
          <p:cNvCxnSpPr>
            <a:cxnSpLocks/>
            <a:stCxn id="166" idx="6"/>
          </p:cNvCxnSpPr>
          <p:nvPr/>
        </p:nvCxnSpPr>
        <p:spPr>
          <a:xfrm>
            <a:off x="5577661" y="5561325"/>
            <a:ext cx="1310505" cy="12559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Rectangle 377">
            <a:extLst>
              <a:ext uri="{FF2B5EF4-FFF2-40B4-BE49-F238E27FC236}">
                <a16:creationId xmlns:a16="http://schemas.microsoft.com/office/drawing/2014/main" id="{2B3D5B27-729F-46F3-9904-0836C3D12FC6}"/>
              </a:ext>
            </a:extLst>
          </p:cNvPr>
          <p:cNvSpPr/>
          <p:nvPr/>
        </p:nvSpPr>
        <p:spPr>
          <a:xfrm>
            <a:off x="6769415" y="3880803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</a:t>
            </a:r>
            <a:r>
              <a:rPr lang="fr-FR" sz="1200" dirty="0" err="1"/>
              <a:t>left</a:t>
            </a:r>
            <a:r>
              <a:rPr lang="fr-FR" sz="1200" dirty="0"/>
              <a:t> #1 Enable</a:t>
            </a:r>
          </a:p>
          <a:p>
            <a:pPr algn="ctr"/>
            <a:endParaRPr lang="fr-FR" dirty="0"/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F9A21658-CC51-4EF3-A5F1-9ABEA5DAC86D}"/>
              </a:ext>
            </a:extLst>
          </p:cNvPr>
          <p:cNvSpPr/>
          <p:nvPr/>
        </p:nvSpPr>
        <p:spPr>
          <a:xfrm>
            <a:off x="6770251" y="5101040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</a:t>
            </a:r>
            <a:r>
              <a:rPr lang="fr-FR" sz="1200" dirty="0" err="1"/>
              <a:t>left</a:t>
            </a:r>
            <a:r>
              <a:rPr lang="fr-FR" sz="1200" dirty="0"/>
              <a:t> #2 Enable</a:t>
            </a:r>
          </a:p>
          <a:p>
            <a:pPr algn="ctr"/>
            <a:endParaRPr lang="fr-FR" dirty="0"/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4FDD1D3C-F954-4F93-97E7-1C573E5686BF}"/>
              </a:ext>
            </a:extLst>
          </p:cNvPr>
          <p:cNvSpPr/>
          <p:nvPr/>
        </p:nvSpPr>
        <p:spPr>
          <a:xfrm>
            <a:off x="6787151" y="5533401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</a:t>
            </a:r>
            <a:r>
              <a:rPr lang="fr-FR" sz="1200" dirty="0" err="1"/>
              <a:t>left</a:t>
            </a:r>
            <a:r>
              <a:rPr lang="fr-FR" sz="1200" dirty="0"/>
              <a:t> #2 In</a:t>
            </a:r>
          </a:p>
          <a:p>
            <a:pPr algn="ctr"/>
            <a:endParaRPr lang="fr-FR" dirty="0"/>
          </a:p>
        </p:txBody>
      </p:sp>
      <p:sp>
        <p:nvSpPr>
          <p:cNvPr id="381" name="Ellipse 380">
            <a:extLst>
              <a:ext uri="{FF2B5EF4-FFF2-40B4-BE49-F238E27FC236}">
                <a16:creationId xmlns:a16="http://schemas.microsoft.com/office/drawing/2014/main" id="{915C7131-4ADF-47A5-AB2F-A2606FFC4771}"/>
              </a:ext>
            </a:extLst>
          </p:cNvPr>
          <p:cNvSpPr/>
          <p:nvPr/>
        </p:nvSpPr>
        <p:spPr>
          <a:xfrm>
            <a:off x="10478936" y="5164938"/>
            <a:ext cx="1259983" cy="861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left #2</a:t>
            </a:r>
          </a:p>
          <a:p>
            <a:pPr algn="ctr"/>
            <a:r>
              <a:rPr lang="en-US" dirty="0"/>
              <a:t>(rear)</a:t>
            </a:r>
          </a:p>
        </p:txBody>
      </p:sp>
      <p:sp>
        <p:nvSpPr>
          <p:cNvPr id="382" name="Ellipse 381">
            <a:extLst>
              <a:ext uri="{FF2B5EF4-FFF2-40B4-BE49-F238E27FC236}">
                <a16:creationId xmlns:a16="http://schemas.microsoft.com/office/drawing/2014/main" id="{2048F7A5-9C7E-4B79-8A25-96398846C664}"/>
              </a:ext>
            </a:extLst>
          </p:cNvPr>
          <p:cNvSpPr/>
          <p:nvPr/>
        </p:nvSpPr>
        <p:spPr>
          <a:xfrm>
            <a:off x="10463399" y="3656016"/>
            <a:ext cx="1259983" cy="861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left #1 (front)</a:t>
            </a:r>
          </a:p>
        </p:txBody>
      </p:sp>
      <p:cxnSp>
        <p:nvCxnSpPr>
          <p:cNvPr id="384" name="Connecteur : en angle 383">
            <a:extLst>
              <a:ext uri="{FF2B5EF4-FFF2-40B4-BE49-F238E27FC236}">
                <a16:creationId xmlns:a16="http://schemas.microsoft.com/office/drawing/2014/main" id="{74AE99B0-A73D-4A1A-99B1-E22BA0C9F9C6}"/>
              </a:ext>
            </a:extLst>
          </p:cNvPr>
          <p:cNvCxnSpPr>
            <a:cxnSpLocks/>
            <a:stCxn id="381" idx="4"/>
          </p:cNvCxnSpPr>
          <p:nvPr/>
        </p:nvCxnSpPr>
        <p:spPr>
          <a:xfrm rot="5400000" flipH="1">
            <a:off x="9835240" y="4753005"/>
            <a:ext cx="493292" cy="2054084"/>
          </a:xfrm>
          <a:prstGeom prst="bentConnector4">
            <a:avLst>
              <a:gd name="adj1" fmla="val -46342"/>
              <a:gd name="adj2" fmla="val 65335"/>
            </a:avLst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Connecteur : en angle 384">
            <a:extLst>
              <a:ext uri="{FF2B5EF4-FFF2-40B4-BE49-F238E27FC236}">
                <a16:creationId xmlns:a16="http://schemas.microsoft.com/office/drawing/2014/main" id="{484985E9-23DC-44EF-95C9-1D408612B200}"/>
              </a:ext>
            </a:extLst>
          </p:cNvPr>
          <p:cNvCxnSpPr>
            <a:cxnSpLocks/>
            <a:stCxn id="381" idx="0"/>
            <a:endCxn id="386" idx="3"/>
          </p:cNvCxnSpPr>
          <p:nvPr/>
        </p:nvCxnSpPr>
        <p:spPr>
          <a:xfrm rot="16200000" flipH="1" flipV="1">
            <a:off x="9941027" y="4264910"/>
            <a:ext cx="267874" cy="2067929"/>
          </a:xfrm>
          <a:prstGeom prst="bentConnector4">
            <a:avLst>
              <a:gd name="adj1" fmla="val -85339"/>
              <a:gd name="adj2" fmla="val 65232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Rectangle 385">
            <a:extLst>
              <a:ext uri="{FF2B5EF4-FFF2-40B4-BE49-F238E27FC236}">
                <a16:creationId xmlns:a16="http://schemas.microsoft.com/office/drawing/2014/main" id="{DDDBFEDC-888C-49DC-9C90-6306A70336FA}"/>
              </a:ext>
            </a:extLst>
          </p:cNvPr>
          <p:cNvSpPr/>
          <p:nvPr/>
        </p:nvSpPr>
        <p:spPr>
          <a:xfrm>
            <a:off x="8648223" y="5311275"/>
            <a:ext cx="392776" cy="2430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dirty="0"/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5A6E39E5-42E5-481A-8F0D-6C225276ABF4}"/>
              </a:ext>
            </a:extLst>
          </p:cNvPr>
          <p:cNvSpPr/>
          <p:nvPr/>
        </p:nvSpPr>
        <p:spPr>
          <a:xfrm>
            <a:off x="8679085" y="4060915"/>
            <a:ext cx="392776" cy="2430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dirty="0"/>
          </a:p>
        </p:txBody>
      </p:sp>
      <p:cxnSp>
        <p:nvCxnSpPr>
          <p:cNvPr id="388" name="Connecteur : en angle 387">
            <a:extLst>
              <a:ext uri="{FF2B5EF4-FFF2-40B4-BE49-F238E27FC236}">
                <a16:creationId xmlns:a16="http://schemas.microsoft.com/office/drawing/2014/main" id="{14E3F705-ECD4-40A4-BAF3-943E7D009605}"/>
              </a:ext>
            </a:extLst>
          </p:cNvPr>
          <p:cNvCxnSpPr>
            <a:cxnSpLocks/>
            <a:endCxn id="382" idx="4"/>
          </p:cNvCxnSpPr>
          <p:nvPr/>
        </p:nvCxnSpPr>
        <p:spPr>
          <a:xfrm>
            <a:off x="9054152" y="4261283"/>
            <a:ext cx="2039239" cy="256488"/>
          </a:xfrm>
          <a:prstGeom prst="bentConnector4">
            <a:avLst>
              <a:gd name="adj1" fmla="val 34553"/>
              <a:gd name="adj2" fmla="val 189127"/>
            </a:avLst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Connecteur : en angle 388">
            <a:extLst>
              <a:ext uri="{FF2B5EF4-FFF2-40B4-BE49-F238E27FC236}">
                <a16:creationId xmlns:a16="http://schemas.microsoft.com/office/drawing/2014/main" id="{4B0DF1A3-4F22-47B2-A5C7-F43FE13F03EA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9819407" y="2875018"/>
            <a:ext cx="526436" cy="2021530"/>
          </a:xfrm>
          <a:prstGeom prst="bentConnector4">
            <a:avLst>
              <a:gd name="adj1" fmla="val -43424"/>
              <a:gd name="adj2" fmla="val 65582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Connecteur : en angle 391">
            <a:extLst>
              <a:ext uri="{FF2B5EF4-FFF2-40B4-BE49-F238E27FC236}">
                <a16:creationId xmlns:a16="http://schemas.microsoft.com/office/drawing/2014/main" id="{50070C9F-476C-413C-B487-94D7D49FAC3D}"/>
              </a:ext>
            </a:extLst>
          </p:cNvPr>
          <p:cNvCxnSpPr>
            <a:cxnSpLocks/>
            <a:stCxn id="191" idx="0"/>
          </p:cNvCxnSpPr>
          <p:nvPr/>
        </p:nvCxnSpPr>
        <p:spPr>
          <a:xfrm rot="16200000" flipH="1">
            <a:off x="2521317" y="-259138"/>
            <a:ext cx="2566743" cy="5964922"/>
          </a:xfrm>
          <a:prstGeom prst="bentConnector4">
            <a:avLst>
              <a:gd name="adj1" fmla="val -34298"/>
              <a:gd name="adj2" fmla="val 86123"/>
            </a:avLst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Connecteur : en angle 397">
            <a:extLst>
              <a:ext uri="{FF2B5EF4-FFF2-40B4-BE49-F238E27FC236}">
                <a16:creationId xmlns:a16="http://schemas.microsoft.com/office/drawing/2014/main" id="{334E7B64-6162-44A3-AD6C-6A6B029BB3BF}"/>
              </a:ext>
            </a:extLst>
          </p:cNvPr>
          <p:cNvCxnSpPr>
            <a:cxnSpLocks/>
            <a:stCxn id="190" idx="0"/>
            <a:endCxn id="379" idx="1"/>
          </p:cNvCxnSpPr>
          <p:nvPr/>
        </p:nvCxnSpPr>
        <p:spPr>
          <a:xfrm rot="16200000" flipH="1">
            <a:off x="2356129" y="822169"/>
            <a:ext cx="3802203" cy="5026040"/>
          </a:xfrm>
          <a:prstGeom prst="bentConnector4">
            <a:avLst>
              <a:gd name="adj1" fmla="val -18548"/>
              <a:gd name="adj2" fmla="val 82032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ZoneTexte 407">
            <a:extLst>
              <a:ext uri="{FF2B5EF4-FFF2-40B4-BE49-F238E27FC236}">
                <a16:creationId xmlns:a16="http://schemas.microsoft.com/office/drawing/2014/main" id="{79787717-57FB-4747-B7B5-1D81B6AF248C}"/>
              </a:ext>
            </a:extLst>
          </p:cNvPr>
          <p:cNvSpPr txBox="1"/>
          <p:nvPr/>
        </p:nvSpPr>
        <p:spPr>
          <a:xfrm>
            <a:off x="7254263" y="3077121"/>
            <a:ext cx="85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+7.4v</a:t>
            </a:r>
            <a:endParaRPr lang="fr-FR" sz="1200" b="1" dirty="0">
              <a:solidFill>
                <a:srgbClr val="FF0000"/>
              </a:solidFill>
            </a:endParaRPr>
          </a:p>
        </p:txBody>
      </p:sp>
      <p:cxnSp>
        <p:nvCxnSpPr>
          <p:cNvPr id="410" name="Connecteur : en angle 409">
            <a:extLst>
              <a:ext uri="{FF2B5EF4-FFF2-40B4-BE49-F238E27FC236}">
                <a16:creationId xmlns:a16="http://schemas.microsoft.com/office/drawing/2014/main" id="{666688CA-8916-4EB2-B637-26090C19E526}"/>
              </a:ext>
            </a:extLst>
          </p:cNvPr>
          <p:cNvCxnSpPr>
            <a:cxnSpLocks/>
          </p:cNvCxnSpPr>
          <p:nvPr/>
        </p:nvCxnSpPr>
        <p:spPr>
          <a:xfrm flipV="1">
            <a:off x="7731445" y="2799645"/>
            <a:ext cx="951489" cy="328086"/>
          </a:xfrm>
          <a:prstGeom prst="bentConnector3">
            <a:avLst>
              <a:gd name="adj1" fmla="val 100235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Connecteur : en angle 411">
            <a:extLst>
              <a:ext uri="{FF2B5EF4-FFF2-40B4-BE49-F238E27FC236}">
                <a16:creationId xmlns:a16="http://schemas.microsoft.com/office/drawing/2014/main" id="{84C84E06-30F4-4A81-956E-94CE05B381A5}"/>
              </a:ext>
            </a:extLst>
          </p:cNvPr>
          <p:cNvCxnSpPr>
            <a:cxnSpLocks/>
          </p:cNvCxnSpPr>
          <p:nvPr/>
        </p:nvCxnSpPr>
        <p:spPr>
          <a:xfrm>
            <a:off x="7709136" y="3409444"/>
            <a:ext cx="969949" cy="325272"/>
          </a:xfrm>
          <a:prstGeom prst="bentConnector3">
            <a:avLst>
              <a:gd name="adj1" fmla="val 98565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3" name="ZoneTexte 432">
            <a:extLst>
              <a:ext uri="{FF2B5EF4-FFF2-40B4-BE49-F238E27FC236}">
                <a16:creationId xmlns:a16="http://schemas.microsoft.com/office/drawing/2014/main" id="{840EE321-8DD6-4F04-8CC4-A398DE980BB5}"/>
              </a:ext>
            </a:extLst>
          </p:cNvPr>
          <p:cNvSpPr txBox="1"/>
          <p:nvPr/>
        </p:nvSpPr>
        <p:spPr>
          <a:xfrm>
            <a:off x="6491768" y="3087607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+0v</a:t>
            </a:r>
            <a:endParaRPr lang="fr-FR" sz="1200" dirty="0"/>
          </a:p>
        </p:txBody>
      </p:sp>
      <p:cxnSp>
        <p:nvCxnSpPr>
          <p:cNvPr id="434" name="Connecteur : en angle 433">
            <a:extLst>
              <a:ext uri="{FF2B5EF4-FFF2-40B4-BE49-F238E27FC236}">
                <a16:creationId xmlns:a16="http://schemas.microsoft.com/office/drawing/2014/main" id="{9C3DEE59-061C-4F23-9E21-5B3DB2591270}"/>
              </a:ext>
            </a:extLst>
          </p:cNvPr>
          <p:cNvCxnSpPr>
            <a:cxnSpLocks/>
          </p:cNvCxnSpPr>
          <p:nvPr/>
        </p:nvCxnSpPr>
        <p:spPr>
          <a:xfrm flipV="1">
            <a:off x="6769473" y="2815086"/>
            <a:ext cx="474781" cy="314429"/>
          </a:xfrm>
          <a:prstGeom prst="bentConnector3">
            <a:avLst>
              <a:gd name="adj1" fmla="val 9960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Connecteur : en angle 438">
            <a:extLst>
              <a:ext uri="{FF2B5EF4-FFF2-40B4-BE49-F238E27FC236}">
                <a16:creationId xmlns:a16="http://schemas.microsoft.com/office/drawing/2014/main" id="{3F1DD5BB-C4D4-44C9-B69D-9BABDB4CAF87}"/>
              </a:ext>
            </a:extLst>
          </p:cNvPr>
          <p:cNvCxnSpPr>
            <a:cxnSpLocks/>
          </p:cNvCxnSpPr>
          <p:nvPr/>
        </p:nvCxnSpPr>
        <p:spPr>
          <a:xfrm>
            <a:off x="6771399" y="3431653"/>
            <a:ext cx="481357" cy="311980"/>
          </a:xfrm>
          <a:prstGeom prst="bentConnector3">
            <a:avLst>
              <a:gd name="adj1" fmla="val 10036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Connecteur : en angle 456">
            <a:extLst>
              <a:ext uri="{FF2B5EF4-FFF2-40B4-BE49-F238E27FC236}">
                <a16:creationId xmlns:a16="http://schemas.microsoft.com/office/drawing/2014/main" id="{DD1FF013-1869-43C9-AF8C-513A388A7994}"/>
              </a:ext>
            </a:extLst>
          </p:cNvPr>
          <p:cNvCxnSpPr>
            <a:cxnSpLocks/>
            <a:stCxn id="137" idx="2"/>
            <a:endCxn id="461" idx="1"/>
          </p:cNvCxnSpPr>
          <p:nvPr/>
        </p:nvCxnSpPr>
        <p:spPr>
          <a:xfrm rot="5400000" flipH="1" flipV="1">
            <a:off x="2015924" y="1978567"/>
            <a:ext cx="3036127" cy="5602996"/>
          </a:xfrm>
          <a:prstGeom prst="bentConnector4">
            <a:avLst>
              <a:gd name="adj1" fmla="val -7529"/>
              <a:gd name="adj2" fmla="val 8780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ZoneTexte 461">
            <a:extLst>
              <a:ext uri="{FF2B5EF4-FFF2-40B4-BE49-F238E27FC236}">
                <a16:creationId xmlns:a16="http://schemas.microsoft.com/office/drawing/2014/main" id="{5B2F5E68-3D06-4261-B9DA-17D6ADC912E2}"/>
              </a:ext>
            </a:extLst>
          </p:cNvPr>
          <p:cNvSpPr txBox="1"/>
          <p:nvPr/>
        </p:nvSpPr>
        <p:spPr>
          <a:xfrm>
            <a:off x="8781619" y="3031183"/>
            <a:ext cx="708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Lipo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70" name="ZoneTexte 469">
            <a:extLst>
              <a:ext uri="{FF2B5EF4-FFF2-40B4-BE49-F238E27FC236}">
                <a16:creationId xmlns:a16="http://schemas.microsoft.com/office/drawing/2014/main" id="{443371C7-E1C8-4900-AD8B-521C8C9B2DC4}"/>
              </a:ext>
            </a:extLst>
          </p:cNvPr>
          <p:cNvSpPr txBox="1"/>
          <p:nvPr/>
        </p:nvSpPr>
        <p:spPr>
          <a:xfrm>
            <a:off x="9428051" y="7397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71" name="Rectangle 470">
            <a:extLst>
              <a:ext uri="{FF2B5EF4-FFF2-40B4-BE49-F238E27FC236}">
                <a16:creationId xmlns:a16="http://schemas.microsoft.com/office/drawing/2014/main" id="{DC26D7C4-6EE8-44A8-AC43-01551523B6D7}"/>
              </a:ext>
            </a:extLst>
          </p:cNvPr>
          <p:cNvSpPr/>
          <p:nvPr/>
        </p:nvSpPr>
        <p:spPr>
          <a:xfrm>
            <a:off x="9407955" y="201384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73" name="Rectangle 472">
            <a:extLst>
              <a:ext uri="{FF2B5EF4-FFF2-40B4-BE49-F238E27FC236}">
                <a16:creationId xmlns:a16="http://schemas.microsoft.com/office/drawing/2014/main" id="{4FC0546C-7D49-4197-AD4D-C4422D6C4D48}"/>
              </a:ext>
            </a:extLst>
          </p:cNvPr>
          <p:cNvSpPr/>
          <p:nvPr/>
        </p:nvSpPr>
        <p:spPr>
          <a:xfrm>
            <a:off x="9449757" y="379542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74" name="Rectangle 473">
            <a:extLst>
              <a:ext uri="{FF2B5EF4-FFF2-40B4-BE49-F238E27FC236}">
                <a16:creationId xmlns:a16="http://schemas.microsoft.com/office/drawing/2014/main" id="{999DF084-CB0E-4696-8E70-3C60790BC689}"/>
              </a:ext>
            </a:extLst>
          </p:cNvPr>
          <p:cNvSpPr/>
          <p:nvPr/>
        </p:nvSpPr>
        <p:spPr>
          <a:xfrm>
            <a:off x="9502271" y="510889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75" name="Rectangle 474">
            <a:extLst>
              <a:ext uri="{FF2B5EF4-FFF2-40B4-BE49-F238E27FC236}">
                <a16:creationId xmlns:a16="http://schemas.microsoft.com/office/drawing/2014/main" id="{D7B12063-1C01-47C0-8C09-8DF2CA245586}"/>
              </a:ext>
            </a:extLst>
          </p:cNvPr>
          <p:cNvSpPr/>
          <p:nvPr/>
        </p:nvSpPr>
        <p:spPr>
          <a:xfrm>
            <a:off x="9477632" y="5561324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-</a:t>
            </a:r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BEAFE042-BFBA-4A8F-B55C-A2D90751F2B5}"/>
              </a:ext>
            </a:extLst>
          </p:cNvPr>
          <p:cNvSpPr/>
          <p:nvPr/>
        </p:nvSpPr>
        <p:spPr>
          <a:xfrm>
            <a:off x="9500251" y="4269341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-</a:t>
            </a:r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5A72ABC9-CCC9-4AD0-A17E-CC4011D45328}"/>
              </a:ext>
            </a:extLst>
          </p:cNvPr>
          <p:cNvSpPr/>
          <p:nvPr/>
        </p:nvSpPr>
        <p:spPr>
          <a:xfrm>
            <a:off x="9435651" y="2469250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-</a:t>
            </a:r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E7064332-48CA-4CF8-B560-93D8A2393BA4}"/>
              </a:ext>
            </a:extLst>
          </p:cNvPr>
          <p:cNvSpPr/>
          <p:nvPr/>
        </p:nvSpPr>
        <p:spPr>
          <a:xfrm>
            <a:off x="9477632" y="1172565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98905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Devices (1/2)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1719614"/>
              </p:ext>
            </p:extLst>
          </p:nvPr>
        </p:nvGraphicFramePr>
        <p:xfrm>
          <a:off x="838200" y="1825625"/>
          <a:ext cx="10515600" cy="505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9503849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592764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Device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Purpose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Motor</a:t>
                      </a:r>
                      <a:r>
                        <a:rPr lang="fr-FR" dirty="0"/>
                        <a:t> right #1</a:t>
                      </a:r>
                    </a:p>
                    <a:p>
                      <a:r>
                        <a:rPr lang="fr-FR" dirty="0"/>
                        <a:t>Right front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PWM Enable pin 4</a:t>
                      </a:r>
                    </a:p>
                    <a:p>
                      <a:r>
                        <a:rPr lang="en-US" noProof="0" dirty="0"/>
                        <a:t>In Digital pin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29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Motor</a:t>
                      </a:r>
                      <a:r>
                        <a:rPr lang="fr-FR" dirty="0"/>
                        <a:t> right #2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Right </a:t>
                      </a:r>
                      <a:r>
                        <a:rPr lang="fr-FR" dirty="0" err="1"/>
                        <a:t>rear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Enable pin 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In Digital pin 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Motor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left</a:t>
                      </a:r>
                      <a:r>
                        <a:rPr lang="fr-FR" dirty="0"/>
                        <a:t> #1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Left</a:t>
                      </a:r>
                      <a:r>
                        <a:rPr lang="fr-FR" dirty="0"/>
                        <a:t> front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Enable pin 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In Digital pin 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387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Motor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left</a:t>
                      </a:r>
                      <a:r>
                        <a:rPr lang="fr-FR" dirty="0"/>
                        <a:t> #2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Left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rear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Enable pin 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In Digital pin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62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Analogic pin 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878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Servo for 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PWM pin 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58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Contact </a:t>
                      </a:r>
                      <a:r>
                        <a:rPr lang="fr-FR" dirty="0" err="1"/>
                        <a:t>left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Digital pin 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950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Contact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Digital pin 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11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Compas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I2C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479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779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Devices (2/2)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7235567"/>
              </p:ext>
            </p:extLst>
          </p:nvPr>
        </p:nvGraphicFramePr>
        <p:xfrm>
          <a:off x="838200" y="1825625"/>
          <a:ext cx="10523220" cy="444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3760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1844040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295038499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790619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Connection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LCD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I2C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26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Led 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Digital pin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30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Led 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Digital pin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730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Led bleue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Digital pin 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59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Buzzer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Digital pin 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705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Alert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I2C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724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Tilt&amp;Pan servos for 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Alert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PWM pin 44&amp;45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437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Sd 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/>
                        <a:t>Alert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SPI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774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Brightness sensor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Detect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Analogic pin 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889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Temperature sensor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Detect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I2C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079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noProof="0"/>
                        <a:t>Motion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Detect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Digital pin 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739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890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2BFAC6-4D4C-43D7-98B0-B4FBA0DB4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0215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Serial IOT message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329F29-2556-4E07-A011-393CBF179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20" y="957897"/>
            <a:ext cx="10515600" cy="5832370"/>
          </a:xfrm>
        </p:spPr>
        <p:txBody>
          <a:bodyPr>
            <a:normAutofit fontScale="25000" lnSpcReduction="20000"/>
          </a:bodyPr>
          <a:lstStyle/>
          <a:p>
            <a:r>
              <a:rPr lang="fr-FR" sz="4000" dirty="0"/>
              <a:t>SBN1 (0xFA)</a:t>
            </a:r>
          </a:p>
          <a:p>
            <a:r>
              <a:rPr lang="fr-FR" sz="4000" dirty="0"/>
              <a:t>SBN2 (0xFB)</a:t>
            </a:r>
          </a:p>
          <a:p>
            <a:r>
              <a:rPr lang="fr-FR" sz="4000" b="1" dirty="0"/>
              <a:t>TAGSYMBOL (0x23 - ‘#’)</a:t>
            </a:r>
          </a:p>
          <a:p>
            <a:r>
              <a:rPr lang="fr-FR" sz="4000" dirty="0"/>
              <a:t>TAG_CMDID (0x49 - ‘I’)</a:t>
            </a:r>
          </a:p>
          <a:p>
            <a:r>
              <a:rPr lang="fr-FR" sz="4000" dirty="0"/>
              <a:t>0</a:t>
            </a:r>
          </a:p>
          <a:p>
            <a:r>
              <a:rPr lang="fr-FR" sz="4000" dirty="0" err="1"/>
              <a:t>cmdId</a:t>
            </a:r>
            <a:r>
              <a:rPr lang="fr-FR" sz="4000" dirty="0"/>
              <a:t> : id of the commande (1,2,3….)</a:t>
            </a:r>
          </a:p>
          <a:p>
            <a:r>
              <a:rPr lang="fr-FR" sz="4000" b="1" dirty="0"/>
              <a:t>TAGSYMBOL (0x23 - ‘#’)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sz="4000" dirty="0"/>
              <a:t>For </a:t>
            </a:r>
            <a:r>
              <a:rPr lang="fr-FR" sz="4000" dirty="0" err="1"/>
              <a:t>each</a:t>
            </a:r>
            <a:r>
              <a:rPr lang="fr-FR" sz="4000" dirty="0"/>
              <a:t> </a:t>
            </a:r>
            <a:r>
              <a:rPr lang="fr-FR" sz="4000" dirty="0" err="1"/>
              <a:t>parameter</a:t>
            </a:r>
            <a:r>
              <a:rPr lang="fr-FR" sz="4000" dirty="0"/>
              <a:t> i:</a:t>
            </a:r>
          </a:p>
          <a:p>
            <a:pPr lvl="1" fontAlgn="t"/>
            <a:r>
              <a:rPr lang="fr-FR" sz="4000" b="1" dirty="0"/>
              <a:t>TAGSYMBOL (0x23 - ‘#’)</a:t>
            </a:r>
          </a:p>
          <a:p>
            <a:pPr lvl="1" fontAlgn="t"/>
            <a:r>
              <a:rPr lang="fr-FR" sz="4000" dirty="0"/>
              <a:t>TAGSYMBOL (0x50 - ‘P’)</a:t>
            </a:r>
          </a:p>
          <a:p>
            <a:pPr lvl="1" fontAlgn="t"/>
            <a:r>
              <a:rPr lang="fr-FR" sz="4000" dirty="0" err="1"/>
              <a:t>Parameter</a:t>
            </a:r>
            <a:r>
              <a:rPr lang="fr-FR" sz="4000" dirty="0"/>
              <a:t> i (high byte)</a:t>
            </a:r>
          </a:p>
          <a:p>
            <a:pPr lvl="1" fontAlgn="t"/>
            <a:r>
              <a:rPr lang="fr-FR" sz="4000" dirty="0" err="1"/>
              <a:t>Parameter</a:t>
            </a:r>
            <a:r>
              <a:rPr lang="fr-FR" sz="4000" dirty="0"/>
              <a:t> i (</a:t>
            </a:r>
            <a:r>
              <a:rPr lang="fr-FR" sz="4000" dirty="0" err="1"/>
              <a:t>low</a:t>
            </a:r>
            <a:r>
              <a:rPr lang="fr-FR" sz="4000" dirty="0"/>
              <a:t> byte)</a:t>
            </a:r>
          </a:p>
          <a:p>
            <a:endParaRPr lang="fr-FR" sz="4000" dirty="0"/>
          </a:p>
          <a:p>
            <a:r>
              <a:rPr lang="fr-FR" sz="4000" dirty="0"/>
              <a:t>EBN1 (0xFE)</a:t>
            </a:r>
          </a:p>
          <a:p>
            <a:r>
              <a:rPr lang="fr-FR" sz="4000" dirty="0"/>
              <a:t>EBN2 (0xFF)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B3D0016E-CDE3-41C4-90CE-864BCAC70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306168"/>
              </p:ext>
            </p:extLst>
          </p:nvPr>
        </p:nvGraphicFramePr>
        <p:xfrm>
          <a:off x="655320" y="2548202"/>
          <a:ext cx="892048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9809">
                  <a:extLst>
                    <a:ext uri="{9D8B030D-6E8A-4147-A177-3AD203B41FA5}">
                      <a16:colId xmlns:a16="http://schemas.microsoft.com/office/drawing/2014/main" val="3246951078"/>
                    </a:ext>
                  </a:extLst>
                </a:gridCol>
                <a:gridCol w="1908821">
                  <a:extLst>
                    <a:ext uri="{9D8B030D-6E8A-4147-A177-3AD203B41FA5}">
                      <a16:colId xmlns:a16="http://schemas.microsoft.com/office/drawing/2014/main" val="4211024026"/>
                    </a:ext>
                  </a:extLst>
                </a:gridCol>
                <a:gridCol w="2272041">
                  <a:extLst>
                    <a:ext uri="{9D8B030D-6E8A-4147-A177-3AD203B41FA5}">
                      <a16:colId xmlns:a16="http://schemas.microsoft.com/office/drawing/2014/main" val="2407025767"/>
                    </a:ext>
                  </a:extLst>
                </a:gridCol>
                <a:gridCol w="2369809">
                  <a:extLst>
                    <a:ext uri="{9D8B030D-6E8A-4147-A177-3AD203B41FA5}">
                      <a16:colId xmlns:a16="http://schemas.microsoft.com/office/drawing/2014/main" val="6571585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RESP_OK or RESP_KO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CMD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INFOS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PICTURE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936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000" dirty="0"/>
                        <a:t>TAG_RESP (0x52 - ‘R’)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/>
                        <a:t>TAG_CMD (0x43 - ‘C’)</a:t>
                      </a:r>
                    </a:p>
                    <a:p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/>
                        <a:t>TAG_INFOS (0x46 - ‘F’)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/>
                        <a:t>TAG_PICTURE (0x55 - ‘U’)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7647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278488"/>
                  </a:ext>
                </a:extLst>
              </a:tr>
              <a:tr h="181264">
                <a:tc>
                  <a:txBody>
                    <a:bodyPr/>
                    <a:lstStyle/>
                    <a:p>
                      <a:r>
                        <a:rPr lang="fr-FR" sz="1000" dirty="0"/>
                        <a:t>RESP_OK      2</a:t>
                      </a:r>
                    </a:p>
                    <a:p>
                      <a:r>
                        <a:rPr lang="fr-FR" sz="1000" dirty="0"/>
                        <a:t>RESP_KO      3</a:t>
                      </a:r>
                    </a:p>
                    <a:p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+mn-lt"/>
                        </a:rPr>
                        <a:t>CMD_START                         0x01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CMD_STOP                           0x02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CMD_GET_INFOS                   0x03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CMD_PICTURE                     0x04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CMD_TURN                          0x05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CMD_CHECK_AROUND      0x06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CMD_MOVE_TILT_PAN      0x07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CMD_GO                               0x08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CMD_ALERT                         0x09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CMD_CHECK                        0x0A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CMD_PI                                 0x0B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err="1"/>
                        <a:t>paramlen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err="1"/>
                        <a:t>paramlen</a:t>
                      </a:r>
                      <a:endParaRPr lang="fr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700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4391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2BFAC6-4D4C-43D7-98B0-B4FBA0DB4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0215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Serial IOT messages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329F29-2556-4E07-A011-393CBF179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20" y="957897"/>
            <a:ext cx="10515600" cy="5832370"/>
          </a:xfrm>
        </p:spPr>
        <p:txBody>
          <a:bodyPr>
            <a:normAutofit/>
          </a:bodyPr>
          <a:lstStyle/>
          <a:p>
            <a:r>
              <a:rPr lang="fr-FR" sz="3000" dirty="0"/>
              <a:t>Server </a:t>
            </a:r>
            <a:r>
              <a:rPr lang="fr-FR" sz="3000" dirty="0" err="1"/>
              <a:t>send</a:t>
            </a:r>
            <a:r>
              <a:rPr lang="fr-FR" sz="3000" dirty="0"/>
              <a:t> CMD to the Robot</a:t>
            </a:r>
          </a:p>
          <a:p>
            <a:r>
              <a:rPr lang="en-US" sz="1200" dirty="0" err="1"/>
              <a:t>IOTSsend</a:t>
            </a:r>
            <a:r>
              <a:rPr lang="en-US" sz="1200" dirty="0"/>
              <a:t>(0, CMD, </a:t>
            </a:r>
            <a:r>
              <a:rPr lang="en-US" sz="1200" dirty="0" err="1"/>
              <a:t>cmd</a:t>
            </a:r>
            <a:r>
              <a:rPr lang="en-US" sz="1200" dirty="0"/>
              <a:t>, param, </a:t>
            </a:r>
            <a:r>
              <a:rPr lang="en-US" sz="1200" dirty="0" err="1"/>
              <a:t>paramlen</a:t>
            </a:r>
            <a:r>
              <a:rPr lang="en-US" sz="1200" dirty="0"/>
              <a:t>, _</a:t>
            </a:r>
            <a:r>
              <a:rPr lang="en-US" sz="1200" dirty="0" err="1"/>
              <a:t>cmdId</a:t>
            </a:r>
            <a:r>
              <a:rPr lang="en-US" sz="1200" dirty="0"/>
              <a:t>); // send the command to the Robot</a:t>
            </a:r>
          </a:p>
          <a:p>
            <a:endParaRPr lang="fr-FR" sz="1200" dirty="0"/>
          </a:p>
          <a:p>
            <a:r>
              <a:rPr lang="fr-FR" sz="3000" dirty="0"/>
              <a:t>Robot </a:t>
            </a:r>
            <a:r>
              <a:rPr lang="fr-FR" sz="3000" dirty="0" err="1"/>
              <a:t>send</a:t>
            </a:r>
            <a:r>
              <a:rPr lang="fr-FR" sz="3000" dirty="0"/>
              <a:t> RESP to the Server </a:t>
            </a:r>
            <a:r>
              <a:rPr lang="fr-FR" sz="3000" dirty="0" err="1"/>
              <a:t>following</a:t>
            </a:r>
            <a:r>
              <a:rPr lang="fr-FR" sz="3000" dirty="0"/>
              <a:t> </a:t>
            </a:r>
            <a:r>
              <a:rPr lang="fr-FR" sz="3000" dirty="0" err="1"/>
              <a:t>reception</a:t>
            </a:r>
            <a:r>
              <a:rPr lang="fr-FR" sz="3000" dirty="0"/>
              <a:t> CMD</a:t>
            </a:r>
          </a:p>
          <a:p>
            <a:r>
              <a:rPr lang="fr-FR" sz="1200" dirty="0" err="1"/>
              <a:t>IOTSsend</a:t>
            </a:r>
            <a:r>
              <a:rPr lang="fr-FR" sz="1200" dirty="0"/>
              <a:t>(2, RESP_KO);</a:t>
            </a:r>
          </a:p>
          <a:p>
            <a:r>
              <a:rPr lang="fr-FR" sz="1200" dirty="0" err="1"/>
              <a:t>IOTSsend</a:t>
            </a:r>
            <a:r>
              <a:rPr lang="fr-FR" sz="1200" dirty="0"/>
              <a:t>(2, RESP_OK, </a:t>
            </a:r>
            <a:r>
              <a:rPr lang="fr-FR" sz="1200" dirty="0" err="1"/>
              <a:t>resp</a:t>
            </a:r>
            <a:r>
              <a:rPr lang="fr-FR" sz="1200" dirty="0"/>
              <a:t>, </a:t>
            </a:r>
            <a:r>
              <a:rPr lang="fr-FR" sz="1200" dirty="0" err="1"/>
              <a:t>resplen</a:t>
            </a:r>
            <a:r>
              <a:rPr lang="fr-FR" sz="1200" dirty="0"/>
              <a:t>, </a:t>
            </a:r>
            <a:r>
              <a:rPr lang="fr-FR" sz="1200" dirty="0" err="1"/>
              <a:t>cmdId</a:t>
            </a:r>
            <a:r>
              <a:rPr lang="fr-FR" sz="1200" dirty="0"/>
              <a:t>);</a:t>
            </a:r>
          </a:p>
          <a:p>
            <a:endParaRPr lang="fr-FR" sz="1200" dirty="0"/>
          </a:p>
          <a:p>
            <a:r>
              <a:rPr lang="fr-FR" dirty="0"/>
              <a:t>Robot </a:t>
            </a:r>
            <a:r>
              <a:rPr lang="fr-FR" dirty="0" err="1"/>
              <a:t>send</a:t>
            </a:r>
            <a:r>
              <a:rPr lang="fr-FR" dirty="0"/>
              <a:t> INFOS and PICTURE to the Client</a:t>
            </a:r>
          </a:p>
          <a:p>
            <a:r>
              <a:rPr lang="en-US" sz="1200" dirty="0" err="1"/>
              <a:t>IOTSsend</a:t>
            </a:r>
            <a:r>
              <a:rPr lang="en-US" sz="1200" dirty="0"/>
              <a:t> (1, INFOS, resp, </a:t>
            </a:r>
            <a:r>
              <a:rPr lang="en-US" sz="1200" dirty="0" err="1"/>
              <a:t>resplen</a:t>
            </a:r>
            <a:r>
              <a:rPr lang="en-US" sz="1200" dirty="0"/>
              <a:t>); </a:t>
            </a:r>
          </a:p>
          <a:p>
            <a:r>
              <a:rPr lang="en-US" sz="1200" dirty="0" err="1"/>
              <a:t>IOTSsend</a:t>
            </a:r>
            <a:r>
              <a:rPr lang="en-US" sz="1200" dirty="0"/>
              <a:t>(1, PICTURE, param, </a:t>
            </a:r>
            <a:r>
              <a:rPr lang="en-US" sz="1200" dirty="0" err="1"/>
              <a:t>paramlen</a:t>
            </a:r>
            <a:r>
              <a:rPr lang="en-US" sz="1200" dirty="0"/>
              <a:t>); </a:t>
            </a:r>
          </a:p>
          <a:p>
            <a:pPr marL="0" indent="0">
              <a:buNone/>
            </a:pPr>
            <a:endParaRPr lang="fr-FR" sz="1200" dirty="0"/>
          </a:p>
          <a:p>
            <a:r>
              <a:rPr lang="fr-FR" dirty="0"/>
              <a:t>Client </a:t>
            </a:r>
            <a:r>
              <a:rPr lang="fr-FR" dirty="0" err="1"/>
              <a:t>send</a:t>
            </a:r>
            <a:r>
              <a:rPr lang="fr-FR" dirty="0"/>
              <a:t> RESP to the Robot </a:t>
            </a:r>
            <a:r>
              <a:rPr lang="fr-FR" dirty="0" err="1"/>
              <a:t>following</a:t>
            </a:r>
            <a:r>
              <a:rPr lang="fr-FR" dirty="0"/>
              <a:t> </a:t>
            </a:r>
            <a:r>
              <a:rPr lang="fr-FR" dirty="0" err="1"/>
              <a:t>reception</a:t>
            </a:r>
            <a:r>
              <a:rPr lang="fr-FR" dirty="0"/>
              <a:t> PICTURE</a:t>
            </a:r>
          </a:p>
          <a:p>
            <a:r>
              <a:rPr lang="en-US" sz="1200" dirty="0" err="1"/>
              <a:t>IOTSsend</a:t>
            </a:r>
            <a:r>
              <a:rPr lang="en-US" sz="1200" dirty="0"/>
              <a:t>(0, RESP_OK);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515526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Interuptions</a:t>
            </a:r>
            <a:r>
              <a:rPr lang="fr-FR" dirty="0"/>
              <a:t> Arduino MEG2560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Pin #2 = interruption #0</a:t>
            </a:r>
            <a:br>
              <a:rPr lang="fr-FR" dirty="0"/>
            </a:br>
            <a:r>
              <a:rPr lang="fr-FR" dirty="0"/>
              <a:t>Pin #3 = interruption #1</a:t>
            </a:r>
            <a:br>
              <a:rPr lang="fr-FR" dirty="0"/>
            </a:br>
            <a:r>
              <a:rPr lang="fr-FR" dirty="0"/>
              <a:t>Pin #18 = interruption #5</a:t>
            </a:r>
            <a:br>
              <a:rPr lang="fr-FR" dirty="0"/>
            </a:br>
            <a:r>
              <a:rPr lang="fr-FR" dirty="0"/>
              <a:t>Pin #19 = interruption #4</a:t>
            </a:r>
            <a:br>
              <a:rPr lang="fr-FR" dirty="0"/>
            </a:br>
            <a:r>
              <a:rPr lang="fr-FR" dirty="0"/>
              <a:t>Pin #20 = interruption #3</a:t>
            </a:r>
            <a:br>
              <a:rPr lang="fr-FR" dirty="0"/>
            </a:br>
            <a:r>
              <a:rPr lang="fr-FR" dirty="0"/>
              <a:t>Pin #21 = interruption #2</a:t>
            </a:r>
          </a:p>
        </p:txBody>
      </p:sp>
    </p:spTree>
    <p:extLst>
      <p:ext uri="{BB962C8B-B14F-4D97-AF65-F5344CB8AC3E}">
        <p14:creationId xmlns:p14="http://schemas.microsoft.com/office/powerpoint/2010/main" val="3722056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Commandes</a:t>
            </a:r>
            <a:r>
              <a:rPr lang="en-US" dirty="0"/>
              <a:t> (1/2)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0766500"/>
              </p:ext>
            </p:extLst>
          </p:nvPr>
        </p:nvGraphicFramePr>
        <p:xfrm>
          <a:off x="771524" y="1549400"/>
          <a:ext cx="10515599" cy="6609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951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8246413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383235">
                  <a:extLst>
                    <a:ext uri="{9D8B030D-6E8A-4147-A177-3AD203B41FA5}">
                      <a16:colId xmlns:a16="http://schemas.microsoft.com/office/drawing/2014/main" val="3592764086"/>
                    </a:ext>
                  </a:extLst>
                </a:gridCol>
              </a:tblGrid>
              <a:tr h="389475">
                <a:tc>
                  <a:txBody>
                    <a:bodyPr/>
                    <a:lstStyle/>
                    <a:p>
                      <a:r>
                        <a:rPr lang="fr-FR" dirty="0"/>
                        <a:t>Commande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Purpose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Test IOT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Test communication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the ESP8266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295351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Check </a:t>
                      </a:r>
                      <a:r>
                        <a:rPr lang="fr-FR" dirty="0" err="1"/>
                        <a:t>every</a:t>
                      </a:r>
                      <a:r>
                        <a:rPr lang="fr-FR" dirty="0"/>
                        <a:t> n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Check </a:t>
                      </a:r>
                      <a:r>
                        <a:rPr lang="fr-FR" dirty="0" err="1"/>
                        <a:t>every</a:t>
                      </a:r>
                      <a:r>
                        <a:rPr lang="fr-FR" dirty="0"/>
                        <a:t> n 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206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387248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Picture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Make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picture</a:t>
                      </a:r>
                      <a:r>
                        <a:rPr lang="fr-FR" dirty="0"/>
                        <a:t> and return the </a:t>
                      </a:r>
                      <a:r>
                        <a:rPr lang="fr-FR" dirty="0" err="1"/>
                        <a:t>picture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number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62607"/>
                  </a:ext>
                </a:extLst>
              </a:tr>
              <a:tr h="389475">
                <a:tc>
                  <a:txBody>
                    <a:bodyPr/>
                    <a:lstStyle/>
                    <a:p>
                      <a:r>
                        <a:rPr lang="fr-FR" dirty="0"/>
                        <a:t>Move </a:t>
                      </a:r>
                      <a:r>
                        <a:rPr lang="fr-FR" dirty="0" err="1"/>
                        <a:t>Tilt&amp;Pan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Move </a:t>
                      </a:r>
                      <a:r>
                        <a:rPr lang="fr-FR" dirty="0" err="1"/>
                        <a:t>Tilt&amp;Pan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Horizontaly</a:t>
                      </a:r>
                      <a:r>
                        <a:rPr lang="fr-FR" dirty="0"/>
                        <a:t> and </a:t>
                      </a:r>
                      <a:r>
                        <a:rPr lang="fr-FR" dirty="0" err="1"/>
                        <a:t>Verticaly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878265"/>
                  </a:ext>
                </a:extLst>
              </a:tr>
              <a:tr h="389475">
                <a:tc>
                  <a:txBody>
                    <a:bodyPr/>
                    <a:lstStyle/>
                    <a:p>
                      <a:r>
                        <a:rPr lang="fr-FR" dirty="0"/>
                        <a:t>Check </a:t>
                      </a:r>
                      <a:r>
                        <a:rPr lang="fr-FR" dirty="0" err="1"/>
                        <a:t>around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Check if </a:t>
                      </a:r>
                      <a:r>
                        <a:rPr lang="fr-FR" dirty="0" err="1"/>
                        <a:t>there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is</a:t>
                      </a:r>
                      <a:r>
                        <a:rPr lang="fr-FR" dirty="0"/>
                        <a:t> an obstacle and return the </a:t>
                      </a:r>
                      <a:r>
                        <a:rPr lang="fr-FR" dirty="0" err="1"/>
                        <a:t>result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581991"/>
                  </a:ext>
                </a:extLst>
              </a:tr>
              <a:tr h="389475">
                <a:tc>
                  <a:txBody>
                    <a:bodyPr/>
                    <a:lstStyle/>
                    <a:p>
                      <a:r>
                        <a:rPr lang="fr-FR" dirty="0" err="1"/>
                        <a:t>Get</a:t>
                      </a:r>
                      <a:r>
                        <a:rPr lang="fr-FR" dirty="0"/>
                        <a:t> infos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Get</a:t>
                      </a:r>
                      <a:r>
                        <a:rPr lang="fr-FR" dirty="0"/>
                        <a:t> infos and return </a:t>
                      </a:r>
                      <a:r>
                        <a:rPr lang="fr-FR" dirty="0" err="1"/>
                        <a:t>them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950784"/>
                  </a:ext>
                </a:extLst>
              </a:tr>
              <a:tr h="389475">
                <a:tc>
                  <a:txBody>
                    <a:bodyPr/>
                    <a:lstStyle/>
                    <a:p>
                      <a:r>
                        <a:rPr lang="fr-FR" dirty="0"/>
                        <a:t>PI Communication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Define</a:t>
                      </a:r>
                      <a:r>
                        <a:rPr lang="fr-FR" dirty="0"/>
                        <a:t> the communication mode </a:t>
                      </a:r>
                      <a:r>
                        <a:rPr lang="fr-FR" dirty="0" err="1"/>
                        <a:t>between</a:t>
                      </a:r>
                      <a:r>
                        <a:rPr lang="fr-FR" dirty="0"/>
                        <a:t> the Robot and the Raspberry PI: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fr-FR" dirty="0"/>
                        <a:t>None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fr-FR" dirty="0" err="1"/>
                        <a:t>Alert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only</a:t>
                      </a:r>
                      <a:endParaRPr lang="fr-FR" dirty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fr-FR" dirty="0" err="1"/>
                        <a:t>Alert</a:t>
                      </a:r>
                      <a:r>
                        <a:rPr lang="fr-FR" dirty="0"/>
                        <a:t> and Infos </a:t>
                      </a:r>
                      <a:r>
                        <a:rPr lang="fr-FR" dirty="0" err="1"/>
                        <a:t>every</a:t>
                      </a:r>
                      <a:r>
                        <a:rPr lang="fr-FR" dirty="0"/>
                        <a:t> n 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11159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479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0122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40598</TotalTime>
  <Words>980</Words>
  <Application>Microsoft Office PowerPoint</Application>
  <PresentationFormat>Grand écran</PresentationFormat>
  <Paragraphs>420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Devices (1/2)</vt:lpstr>
      <vt:lpstr>Devices (2/2)</vt:lpstr>
      <vt:lpstr>Serial IOT message</vt:lpstr>
      <vt:lpstr>Serial IOT messages</vt:lpstr>
      <vt:lpstr>Interuptions Arduino MEG2560</vt:lpstr>
      <vt:lpstr>Commandes (1/2)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edh</dc:creator>
  <cp:lastModifiedBy>edh</cp:lastModifiedBy>
  <cp:revision>357</cp:revision>
  <cp:lastPrinted>2018-11-25T13:19:35Z</cp:lastPrinted>
  <dcterms:created xsi:type="dcterms:W3CDTF">2018-10-08T20:02:04Z</dcterms:created>
  <dcterms:modified xsi:type="dcterms:W3CDTF">2018-12-18T22:34:22Z</dcterms:modified>
</cp:coreProperties>
</file>