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75" r:id="rId11"/>
    <p:sldId id="277" r:id="rId12"/>
    <p:sldId id="279" r:id="rId13"/>
    <p:sldId id="278" r:id="rId14"/>
    <p:sldId id="280" r:id="rId15"/>
    <p:sldId id="276" r:id="rId16"/>
    <p:sldId id="281" r:id="rId17"/>
    <p:sldId id="284" r:id="rId18"/>
    <p:sldId id="282" r:id="rId19"/>
    <p:sldId id="283" r:id="rId20"/>
    <p:sldId id="260" r:id="rId2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C62D47C-AAD1-438A-9BBE-43408566D0F1}"/>
              </a:ext>
            </a:extLst>
          </p:cNvPr>
          <p:cNvSpPr txBox="1"/>
          <p:nvPr/>
        </p:nvSpPr>
        <p:spPr>
          <a:xfrm>
            <a:off x="2074856" y="234253"/>
            <a:ext cx="9289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86B4FB-52F8-4A2A-8B61-47C369DECCDE}"/>
              </a:ext>
            </a:extLst>
          </p:cNvPr>
          <p:cNvSpPr txBox="1"/>
          <p:nvPr/>
        </p:nvSpPr>
        <p:spPr>
          <a:xfrm>
            <a:off x="3742152" y="243697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58AA4DC-4FAD-4D19-8DDF-3DF3FD36E087}"/>
              </a:ext>
            </a:extLst>
          </p:cNvPr>
          <p:cNvSpPr txBox="1"/>
          <p:nvPr/>
        </p:nvSpPr>
        <p:spPr>
          <a:xfrm>
            <a:off x="5279546" y="221168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CEF8378-E5C7-4F14-8484-42DCB7431717}"/>
              </a:ext>
            </a:extLst>
          </p:cNvPr>
          <p:cNvSpPr txBox="1"/>
          <p:nvPr/>
        </p:nvSpPr>
        <p:spPr>
          <a:xfrm>
            <a:off x="6951891" y="214278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b="1" dirty="0"/>
              <a:t>BEC: </a:t>
            </a:r>
            <a:r>
              <a:rPr lang="en-US" b="1" dirty="0" err="1"/>
              <a:t>Linéaire</a:t>
            </a:r>
            <a:r>
              <a:rPr lang="en-US" b="1" dirty="0"/>
              <a:t> 2A @ 5V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3334"/>
              </p:ext>
            </p:extLst>
          </p:nvPr>
        </p:nvGraphicFramePr>
        <p:xfrm>
          <a:off x="870012" y="1109651"/>
          <a:ext cx="10758570" cy="561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5953027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 stage 3V/cell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stage 2.8V/cell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lower below 2.8v - 3.0V per element.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Destruction voltage is 2.5V (if this threshold is reached, it is trash!)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LiPo accumulators have a nominal voltage of 3.7V per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1810</Words>
  <Application>Microsoft Office PowerPoint</Application>
  <PresentationFormat>Grand écran</PresentationFormat>
  <Paragraphs>407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51</cp:revision>
  <dcterms:created xsi:type="dcterms:W3CDTF">2019-06-09T09:35:30Z</dcterms:created>
  <dcterms:modified xsi:type="dcterms:W3CDTF">2019-07-06T09:33:36Z</dcterms:modified>
</cp:coreProperties>
</file>