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75" r:id="rId11"/>
    <p:sldId id="276" r:id="rId12"/>
    <p:sldId id="277" r:id="rId13"/>
    <p:sldId id="260" r:id="rId14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07/06/2019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Lipo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1500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dirty="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SD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  <a:p>
            <a:pPr algn="ctr"/>
            <a:endParaRPr lang="fr-FR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 flipV="1">
            <a:off x="105377" y="76738"/>
            <a:ext cx="11923237" cy="129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+7.5</a:t>
            </a:r>
            <a:r>
              <a:rPr lang="fr-FR" sz="1200" b="1" dirty="0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</a:t>
            </a:r>
            <a:r>
              <a:rPr lang="fr-FR" sz="1200" b="1" dirty="0"/>
              <a:t>V</a:t>
            </a:r>
          </a:p>
        </p:txBody>
      </p:sp>
      <p:cxnSp>
        <p:nvCxnSpPr>
          <p:cNvPr id="172" name="Connecteur droit 171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105377" y="273358"/>
            <a:ext cx="11790897" cy="122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10642432" y="92233"/>
            <a:ext cx="0" cy="291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6E67D4A9-2442-4176-917A-BEE41F94EF5D}"/>
              </a:ext>
            </a:extLst>
          </p:cNvPr>
          <p:cNvCxnSpPr>
            <a:cxnSpLocks/>
          </p:cNvCxnSpPr>
          <p:nvPr/>
        </p:nvCxnSpPr>
        <p:spPr>
          <a:xfrm flipV="1">
            <a:off x="10526419" y="280896"/>
            <a:ext cx="0" cy="975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RTC</a:t>
            </a:r>
          </a:p>
          <a:p>
            <a:pPr algn="ctr"/>
            <a:r>
              <a:rPr lang="fr-FR" sz="1200" dirty="0"/>
              <a:t>DS1307</a:t>
            </a:r>
          </a:p>
          <a:p>
            <a:pPr algn="ctr"/>
            <a:endParaRPr lang="fr-FR" sz="1200" dirty="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/>
              <a:t>Address</a:t>
            </a:r>
            <a:endParaRPr lang="fr-FR" sz="800" dirty="0"/>
          </a:p>
          <a:p>
            <a:r>
              <a:rPr lang="fr-FR" sz="800" dirty="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/>
              <a:t>Address</a:t>
            </a:r>
            <a:endParaRPr lang="fr-FR" sz="800" dirty="0"/>
          </a:p>
          <a:p>
            <a:pPr algn="ctr"/>
            <a:r>
              <a:rPr lang="fr-FR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fr-FR" sz="1200" dirty="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fr-FR" sz="1200" dirty="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61672"/>
            <a:ext cx="11268072" cy="4211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39950" cy="6328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154407" y="606866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780584" y="6070006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418011" y="6078191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990909" y="6078190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667869" y="6078189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295666" y="6075488"/>
            <a:ext cx="0" cy="35549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055245" y="86135"/>
            <a:ext cx="0" cy="97272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>
                <a:solidFill>
                  <a:schemeClr val="tx1"/>
                </a:solidFill>
              </a:rPr>
              <a:t>Front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Right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 dirty="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fr-FR" sz="900" dirty="0" err="1">
                <a:solidFill>
                  <a:schemeClr val="tx1"/>
                </a:solidFill>
              </a:rPr>
              <a:t>Rear</a:t>
            </a:r>
            <a:r>
              <a:rPr lang="fr-FR" sz="900" dirty="0">
                <a:solidFill>
                  <a:schemeClr val="tx1"/>
                </a:solidFill>
              </a:rPr>
              <a:t> </a:t>
            </a:r>
            <a:r>
              <a:rPr lang="fr-FR" sz="900" dirty="0" err="1">
                <a:solidFill>
                  <a:schemeClr val="tx1"/>
                </a:solidFill>
              </a:rPr>
              <a:t>Left</a:t>
            </a:r>
            <a:endParaRPr lang="en-GB" sz="900" dirty="0">
              <a:solidFill>
                <a:schemeClr val="tx1"/>
              </a:solidFill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1200" dirty="0"/>
              <a:t>IMU</a:t>
            </a:r>
          </a:p>
          <a:p>
            <a:pPr algn="ctr"/>
            <a:r>
              <a:rPr lang="fr-FR" sz="1200" dirty="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0v</a:t>
            </a:r>
            <a:endParaRPr lang="fr-FR" dirty="0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 2600 </a:t>
            </a:r>
            <a:r>
              <a:rPr lang="en-US" dirty="0" err="1">
                <a:solidFill>
                  <a:schemeClr val="tx1"/>
                </a:solidFill>
              </a:rPr>
              <a:t>mAh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73459"/>
            <a:ext cx="57701" cy="65963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275931"/>
            <a:ext cx="82155" cy="6217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716882" y="5336803"/>
            <a:ext cx="0" cy="13248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16508"/>
            <a:ext cx="0" cy="1093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1034949" y="5277818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</a:t>
            </a:r>
            <a:r>
              <a:rPr lang="fr-FR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623907" y="530237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+5</a:t>
            </a:r>
            <a:r>
              <a:rPr lang="fr-FR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 fontScale="90000"/>
          </a:bodyPr>
          <a:lstStyle/>
          <a:p>
            <a:r>
              <a:rPr lang="en-US" dirty="0"/>
              <a:t>4 ESC (Electronic Speed Controller) </a:t>
            </a:r>
            <a:r>
              <a:rPr lang="en-US" dirty="0" err="1"/>
              <a:t>Turnigy</a:t>
            </a:r>
            <a:r>
              <a:rPr lang="en-US" dirty="0"/>
              <a:t> AE-20A Brushless ESC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1590379"/>
              </p:ext>
            </p:extLst>
          </p:nvPr>
        </p:nvGraphicFramePr>
        <p:xfrm>
          <a:off x="870012" y="1362395"/>
          <a:ext cx="9257444" cy="3969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77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852908">
                  <a:extLst>
                    <a:ext uri="{9D8B030D-6E8A-4147-A177-3AD203B41FA5}">
                      <a16:colId xmlns:a16="http://schemas.microsoft.com/office/drawing/2014/main" val="3945422049"/>
                    </a:ext>
                  </a:extLst>
                </a:gridCol>
                <a:gridCol w="1429305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1192452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42118">
                <a:tc>
                  <a:txBody>
                    <a:bodyPr/>
                    <a:lstStyle/>
                    <a:p>
                      <a:r>
                        <a:rPr lang="fr-FR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Throttle</a:t>
                      </a:r>
                      <a:r>
                        <a:rPr lang="fr-FR" dirty="0"/>
                        <a:t> 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</a:t>
                      </a:r>
                      <a:r>
                        <a:rPr lang="fr-FR" dirty="0" err="1"/>
                        <a:t>beeps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(for motors with more than 6 poles)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Battery protection voltage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cut-off threshold: </a:t>
                      </a:r>
                    </a:p>
                    <a:p>
                      <a:r>
                        <a:rPr lang="en-US" dirty="0"/>
                        <a:t>First stage 3V/cell</a:t>
                      </a:r>
                    </a:p>
                    <a:p>
                      <a:r>
                        <a:rPr lang="en-US" dirty="0"/>
                        <a:t>Second stage 2.8V/cell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Plane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Fixed-wing aircrafts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Throttle response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22878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870012" y="5442012"/>
            <a:ext cx="7364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190 000 rpm (2poles), 63 000 rpm (6 poles), 34 000 rpm (14 poles)</a:t>
            </a:r>
          </a:p>
        </p:txBody>
      </p:sp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en-US" dirty="0" err="1"/>
              <a:t>Turnigy</a:t>
            </a:r>
            <a:r>
              <a:rPr lang="en-US" dirty="0"/>
              <a:t> </a:t>
            </a:r>
            <a:r>
              <a:rPr lang="en-US" dirty="0" err="1"/>
              <a:t>Aerodrive</a:t>
            </a:r>
            <a:r>
              <a:rPr lang="en-US" dirty="0"/>
              <a:t> SK3 - 2826-1240kv Brushless </a:t>
            </a:r>
            <a:r>
              <a:rPr lang="en-US" dirty="0" err="1"/>
              <a:t>Outrunner</a:t>
            </a:r>
            <a:r>
              <a:rPr lang="en-US" dirty="0"/>
              <a:t> Motor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901454" y="1784411"/>
            <a:ext cx="38314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UGSSK3-2826-1240</a:t>
            </a:r>
          </a:p>
          <a:p>
            <a:r>
              <a:rPr lang="en-US" dirty="0"/>
              <a:t>Brand			SK3</a:t>
            </a:r>
          </a:p>
          <a:p>
            <a:r>
              <a:rPr lang="en-US" dirty="0" err="1"/>
              <a:t>Poids</a:t>
            </a:r>
            <a:r>
              <a:rPr lang="en-US" dirty="0"/>
              <a:t>			116.0000</a:t>
            </a:r>
          </a:p>
          <a:p>
            <a:r>
              <a:rPr lang="en-US" dirty="0"/>
              <a:t>Longueur			110.00</a:t>
            </a:r>
          </a:p>
          <a:p>
            <a:r>
              <a:rPr lang="en-US" dirty="0"/>
              <a:t>Packaging Width		45.00</a:t>
            </a:r>
          </a:p>
          <a:p>
            <a:r>
              <a:rPr lang="en-US" dirty="0"/>
              <a:t>la </a:t>
            </a:r>
            <a:r>
              <a:rPr lang="en-US" dirty="0" err="1"/>
              <a:t>taille</a:t>
            </a:r>
            <a:r>
              <a:rPr lang="en-US" dirty="0"/>
              <a:t>			80.00</a:t>
            </a:r>
          </a:p>
          <a:p>
            <a:r>
              <a:rPr lang="en-US" b="1" dirty="0" err="1"/>
              <a:t>Kv</a:t>
            </a:r>
            <a:r>
              <a:rPr lang="en-US" b="1" dirty="0"/>
              <a:t> ( rpm / v)		1240.00</a:t>
            </a:r>
          </a:p>
          <a:p>
            <a:r>
              <a:rPr lang="en-US" b="1" dirty="0"/>
              <a:t>Max Current (A)		16.00</a:t>
            </a:r>
          </a:p>
          <a:p>
            <a:r>
              <a:rPr lang="en-US" dirty="0"/>
              <a:t>Résistance ( </a:t>
            </a:r>
            <a:r>
              <a:rPr lang="en-US" dirty="0" err="1"/>
              <a:t>mh</a:t>
            </a:r>
            <a:r>
              <a:rPr lang="en-US" dirty="0"/>
              <a:t> )		95.00</a:t>
            </a:r>
          </a:p>
          <a:p>
            <a:r>
              <a:rPr lang="en-US" dirty="0"/>
              <a:t>Max Tension (V)		11.00</a:t>
            </a:r>
          </a:p>
          <a:p>
            <a:r>
              <a:rPr lang="en-US" dirty="0"/>
              <a:t>(W )			150.00</a:t>
            </a:r>
          </a:p>
          <a:p>
            <a:r>
              <a:rPr lang="en-US" dirty="0" err="1"/>
              <a:t>Arbre</a:t>
            </a:r>
            <a:r>
              <a:rPr lang="en-US" dirty="0"/>
              <a:t> A ( mm )		3.00</a:t>
            </a:r>
          </a:p>
          <a:p>
            <a:r>
              <a:rPr lang="en-US" dirty="0"/>
              <a:t>Longueur B ( mm )</a:t>
            </a:r>
            <a:r>
              <a:rPr lang="en-US"/>
              <a:t>		28.00</a:t>
            </a:r>
            <a:endParaRPr lang="en-US" dirty="0"/>
          </a:p>
          <a:p>
            <a:r>
              <a:rPr lang="en-US" dirty="0"/>
              <a:t>Can </a:t>
            </a:r>
            <a:r>
              <a:rPr lang="en-US" dirty="0" err="1"/>
              <a:t>Diamètre</a:t>
            </a:r>
            <a:r>
              <a:rPr lang="en-US" dirty="0"/>
              <a:t> C ( mm )	28.00</a:t>
            </a:r>
          </a:p>
          <a:p>
            <a:r>
              <a:rPr lang="en-US" dirty="0"/>
              <a:t>Longueur Can D ( mm )	12.00</a:t>
            </a:r>
          </a:p>
          <a:p>
            <a:r>
              <a:rPr lang="en-US" dirty="0"/>
              <a:t>Longueur </a:t>
            </a:r>
            <a:r>
              <a:rPr lang="en-US" dirty="0" err="1"/>
              <a:t>totale</a:t>
            </a:r>
            <a:r>
              <a:rPr lang="en-US" dirty="0"/>
              <a:t> E ( mm )	40.00</a:t>
            </a:r>
          </a:p>
        </p:txBody>
      </p:sp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01833"/>
              </p:ext>
            </p:extLst>
          </p:nvPr>
        </p:nvGraphicFramePr>
        <p:xfrm>
          <a:off x="897467" y="843380"/>
          <a:ext cx="9562954" cy="51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582874" y="2181532"/>
            <a:ext cx="930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  Roll  -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Pitch</a:t>
            </a:r>
          </a:p>
          <a:p>
            <a:r>
              <a:rPr lang="en-US" dirty="0"/>
              <a:t>+</a:t>
            </a:r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</a:t>
            </a:r>
          </a:p>
          <a:p>
            <a:r>
              <a:rPr lang="en-US" dirty="0"/>
              <a:t>Yaw</a:t>
            </a:r>
          </a:p>
          <a:p>
            <a:r>
              <a:rPr lang="en-US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component is capped to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58804</TotalTime>
  <Words>1569</Words>
  <Application>Microsoft Office PowerPoint</Application>
  <PresentationFormat>Grand écran</PresentationFormat>
  <Paragraphs>332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4 ESC (Electronic Speed Controller) Turnigy AE-20A Brushless ESC</vt:lpstr>
      <vt:lpstr>4 Motors Turnigy Aerodrive SK3 - 2826-1240kv Brushless Outrunner Motor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edh</dc:creator>
  <cp:lastModifiedBy>eric de la houpliere</cp:lastModifiedBy>
  <cp:revision>692</cp:revision>
  <cp:lastPrinted>2019-01-06T16:28:08Z</cp:lastPrinted>
  <dcterms:created xsi:type="dcterms:W3CDTF">2018-10-08T20:02:04Z</dcterms:created>
  <dcterms:modified xsi:type="dcterms:W3CDTF">2019-06-07T10:05:54Z</dcterms:modified>
</cp:coreProperties>
</file>