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7" r:id="rId16"/>
    <p:sldId id="288" r:id="rId17"/>
    <p:sldId id="281" r:id="rId18"/>
    <p:sldId id="284" r:id="rId19"/>
    <p:sldId id="282" r:id="rId20"/>
    <p:sldId id="283" r:id="rId21"/>
    <p:sldId id="260" r:id="rId2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1240kv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1240kv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+1100/0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0419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Aerodrive</a:t>
            </a:r>
            <a:r>
              <a:rPr lang="en-US" b="1" dirty="0"/>
              <a:t> SK3 - 2826-1240kv Brushless </a:t>
            </a:r>
            <a:r>
              <a:rPr lang="en-US" b="1" dirty="0" err="1"/>
              <a:t>Outrunner</a:t>
            </a:r>
            <a:r>
              <a:rPr lang="en-US" b="1" dirty="0"/>
              <a:t> Motor </a:t>
            </a:r>
            <a:r>
              <a:rPr lang="nb-NO" dirty="0"/>
              <a:t>(Hobby King </a:t>
            </a:r>
            <a:r>
              <a:rPr lang="en-US" dirty="0"/>
              <a:t>SK3-2826-1240)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Active: </a:t>
            </a:r>
            <a:r>
              <a:rPr lang="en-US" b="1" dirty="0"/>
              <a:t>22T</a:t>
            </a:r>
            <a:br>
              <a:rPr lang="en-US" b="1" dirty="0"/>
            </a:br>
            <a:r>
              <a:rPr lang="en-US" dirty="0"/>
              <a:t>Tension: </a:t>
            </a:r>
            <a:r>
              <a:rPr lang="en-US" b="1" dirty="0"/>
              <a:t>2 ~ 3S </a:t>
            </a:r>
            <a:r>
              <a:rPr lang="en-US" b="1" dirty="0" err="1"/>
              <a:t>Lipoly</a:t>
            </a:r>
            <a:br>
              <a:rPr lang="en-US" b="1" dirty="0"/>
            </a:br>
            <a:r>
              <a:rPr lang="en-US" dirty="0"/>
              <a:t>RPM / V: </a:t>
            </a:r>
            <a:r>
              <a:rPr lang="en-US" b="1" dirty="0"/>
              <a:t>1240 </a:t>
            </a:r>
            <a:r>
              <a:rPr lang="en-US" b="1" dirty="0" err="1"/>
              <a:t>kv</a:t>
            </a:r>
            <a:br>
              <a:rPr lang="en-US" b="1" dirty="0"/>
            </a:br>
            <a:r>
              <a:rPr lang="en-US" dirty="0"/>
              <a:t>Résistance interne: </a:t>
            </a:r>
            <a:r>
              <a:rPr lang="en-US" b="1" dirty="0"/>
              <a:t>0,095 Ohm</a:t>
            </a:r>
            <a:br>
              <a:rPr lang="en-US" b="1" dirty="0"/>
            </a:br>
            <a:r>
              <a:rPr lang="en-US" dirty="0"/>
              <a:t>Max </a:t>
            </a:r>
            <a:r>
              <a:rPr lang="en-US" dirty="0" err="1"/>
              <a:t>Chargement</a:t>
            </a:r>
            <a:r>
              <a:rPr lang="en-US" dirty="0"/>
              <a:t>: </a:t>
            </a:r>
            <a:r>
              <a:rPr lang="en-US" b="1" dirty="0"/>
              <a:t>16A</a:t>
            </a:r>
            <a:br>
              <a:rPr lang="en-US" b="1" dirty="0"/>
            </a:br>
            <a:r>
              <a:rPr lang="en-US" dirty="0"/>
              <a:t>Puissance: </a:t>
            </a:r>
            <a:r>
              <a:rPr lang="en-US" b="1" dirty="0"/>
              <a:t>150W</a:t>
            </a:r>
            <a:br>
              <a:rPr lang="en-US" b="1" dirty="0"/>
            </a:br>
            <a:r>
              <a:rPr lang="en-US" dirty="0"/>
              <a:t>Shaft </a:t>
            </a:r>
            <a:r>
              <a:rPr lang="en-US" dirty="0" err="1"/>
              <a:t>Dia</a:t>
            </a:r>
            <a:r>
              <a:rPr lang="en-US" dirty="0"/>
              <a:t>: </a:t>
            </a:r>
            <a:r>
              <a:rPr lang="en-US" b="1" dirty="0"/>
              <a:t>3.0mm</a:t>
            </a:r>
            <a:br>
              <a:rPr lang="en-US" b="1" dirty="0"/>
            </a:br>
            <a:r>
              <a:rPr lang="en-US" dirty="0" err="1"/>
              <a:t>Trous</a:t>
            </a:r>
            <a:r>
              <a:rPr lang="en-US" dirty="0"/>
              <a:t> de </a:t>
            </a:r>
            <a:r>
              <a:rPr lang="en-US" dirty="0" err="1"/>
              <a:t>boulons</a:t>
            </a:r>
            <a:r>
              <a:rPr lang="en-US" dirty="0"/>
              <a:t>: </a:t>
            </a:r>
            <a:r>
              <a:rPr lang="en-US" b="1" dirty="0"/>
              <a:t>16mm et 19mm</a:t>
            </a:r>
            <a:br>
              <a:rPr lang="en-US" b="1" dirty="0"/>
            </a:br>
            <a:r>
              <a:rPr lang="en-US" dirty="0"/>
              <a:t>Fil de Bolt: </a:t>
            </a:r>
            <a:r>
              <a:rPr lang="en-US" b="1" dirty="0"/>
              <a:t>M3</a:t>
            </a:r>
            <a:br>
              <a:rPr lang="en-US" b="1" dirty="0"/>
            </a:br>
            <a:r>
              <a:rPr lang="en-US" dirty="0" err="1"/>
              <a:t>Poids</a:t>
            </a:r>
            <a:r>
              <a:rPr lang="en-US" dirty="0"/>
              <a:t>: </a:t>
            </a:r>
            <a:r>
              <a:rPr lang="en-US" b="1" dirty="0"/>
              <a:t>45g</a:t>
            </a:r>
            <a:br>
              <a:rPr lang="en-US" b="1" dirty="0"/>
            </a:br>
            <a:r>
              <a:rPr lang="en-US" dirty="0" err="1"/>
              <a:t>Branchez</a:t>
            </a:r>
            <a:r>
              <a:rPr lang="en-US" dirty="0"/>
              <a:t> </a:t>
            </a:r>
            <a:r>
              <a:rPr lang="en-US" dirty="0" err="1"/>
              <a:t>Moteur</a:t>
            </a:r>
            <a:r>
              <a:rPr lang="en-US" dirty="0"/>
              <a:t>: </a:t>
            </a:r>
            <a:r>
              <a:rPr lang="en-US" b="1" dirty="0"/>
              <a:t>3.5mm Bullet </a:t>
            </a:r>
            <a:r>
              <a:rPr lang="en-US" b="1" dirty="0" err="1"/>
              <a:t>Connecto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16A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AE-20A Brushless ESC </a:t>
            </a:r>
            <a:r>
              <a:rPr lang="en-US" dirty="0"/>
              <a:t>(Hobby king TAE-20A)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Sortie: 20A continue, </a:t>
            </a:r>
            <a:r>
              <a:rPr lang="en-US" dirty="0" err="1"/>
              <a:t>éclater</a:t>
            </a:r>
            <a:r>
              <a:rPr lang="en-US" dirty="0"/>
              <a:t> 25A </a:t>
            </a:r>
            <a:r>
              <a:rPr lang="en-US" dirty="0" err="1"/>
              <a:t>jusqu'à</a:t>
            </a:r>
            <a:r>
              <a:rPr lang="en-US" dirty="0"/>
              <a:t> 10 </a:t>
            </a:r>
            <a:r>
              <a:rPr lang="en-US" dirty="0" err="1"/>
              <a:t>secondes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Tension </a:t>
            </a:r>
            <a:r>
              <a:rPr lang="en-US" dirty="0" err="1"/>
              <a:t>d'entrée</a:t>
            </a:r>
            <a:r>
              <a:rPr lang="en-US" dirty="0"/>
              <a:t>: 2-4 cellules batterie lithium </a:t>
            </a:r>
            <a:r>
              <a:rPr lang="en-US" dirty="0" err="1"/>
              <a:t>ou</a:t>
            </a:r>
            <a:r>
              <a:rPr lang="en-US" dirty="0"/>
              <a:t> 5-12 cellules de batterie NIMH. </a:t>
            </a:r>
            <a:br>
              <a:rPr lang="en-US" dirty="0"/>
            </a:br>
            <a:r>
              <a:rPr lang="en-US" dirty="0"/>
              <a:t>BEC: </a:t>
            </a:r>
            <a:r>
              <a:rPr lang="en-US" dirty="0" err="1"/>
              <a:t>Linéaire</a:t>
            </a:r>
            <a:r>
              <a:rPr lang="en-US" dirty="0"/>
              <a:t> 2A @ </a:t>
            </a:r>
            <a:r>
              <a:rPr lang="en-US" b="1" dirty="0"/>
              <a:t>5V</a:t>
            </a:r>
            <a:r>
              <a:rPr lang="en-US" dirty="0"/>
              <a:t> (not used)</a:t>
            </a:r>
            <a:br>
              <a:rPr lang="en-US" dirty="0"/>
            </a:br>
            <a:r>
              <a:rPr lang="en-US" dirty="0"/>
              <a:t>Transmission Control Signal: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couplé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Vitesse </a:t>
            </a:r>
            <a:r>
              <a:rPr lang="en-US" dirty="0" err="1"/>
              <a:t>maximale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	2 Pole: 	210,000rpm </a:t>
            </a:r>
            <a:br>
              <a:rPr lang="en-US" dirty="0"/>
            </a:br>
            <a:r>
              <a:rPr lang="en-US" dirty="0"/>
              <a:t>	6 Pole: 	70,000rpm </a:t>
            </a:r>
            <a:br>
              <a:rPr lang="en-US" dirty="0"/>
            </a:br>
            <a:r>
              <a:rPr lang="en-US" dirty="0"/>
              <a:t>	12 Pole: 	35,000rpm </a:t>
            </a:r>
            <a:br>
              <a:rPr lang="en-US" dirty="0"/>
            </a:br>
            <a:r>
              <a:rPr lang="en-US" dirty="0" err="1"/>
              <a:t>Taille</a:t>
            </a:r>
            <a:r>
              <a:rPr lang="en-US" dirty="0"/>
              <a:t>: 	50mm (L) * 26mm (W) * 12mm (H). </a:t>
            </a:r>
            <a:br>
              <a:rPr lang="en-US" dirty="0"/>
            </a:br>
            <a:r>
              <a:rPr lang="en-US" b="1" dirty="0" err="1"/>
              <a:t>Poids</a:t>
            </a:r>
            <a:r>
              <a:rPr lang="en-US" b="1" dirty="0"/>
              <a:t>: 	19g</a:t>
            </a:r>
            <a:r>
              <a:rPr lang="en-US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BEC power is 5v &lt; 7v min needed for Arduino MEGA2560, so I don’t use the BEC.</a:t>
            </a:r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2033-018F-4B7C-A70E-BCB69563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ESC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B9CA81F-BB8C-4B69-8348-792A6DBEC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9438"/>
            <a:ext cx="9405388" cy="49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16A =&gt; </a:t>
            </a:r>
            <a:r>
              <a:rPr lang="en-US" b="1" dirty="0"/>
              <a:t>64A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</a:t>
            </a:r>
            <a:r>
              <a:rPr lang="en-US"/>
              <a:t>&gt; </a:t>
            </a:r>
            <a:r>
              <a:rPr lang="en-US" b="1"/>
              <a:t>64A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66894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61089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243"/>
            <a:ext cx="10515600" cy="1409887"/>
          </a:xfrm>
        </p:spPr>
        <p:txBody>
          <a:bodyPr>
            <a:normAutofit fontScale="90000"/>
          </a:bodyPr>
          <a:lstStyle/>
          <a:p>
            <a:r>
              <a:rPr lang="fr-FR" dirty="0"/>
              <a:t>ESC PWM </a:t>
            </a:r>
            <a:r>
              <a:rPr lang="fr-FR" dirty="0" err="1"/>
              <a:t>using</a:t>
            </a:r>
            <a:r>
              <a:rPr lang="fr-FR" dirty="0"/>
              <a:t> Servo lib</a:t>
            </a:r>
            <a:br>
              <a:rPr lang="fr-FR" dirty="0"/>
            </a:br>
            <a:br>
              <a:rPr lang="fr-FR" dirty="0"/>
            </a:br>
            <a:r>
              <a:rPr lang="fr-FR" sz="1800" dirty="0"/>
              <a:t>MINPWM = ?</a:t>
            </a:r>
            <a:br>
              <a:rPr lang="fr-FR" sz="1800" dirty="0"/>
            </a:br>
            <a:r>
              <a:rPr lang="fr-FR" sz="1800" dirty="0"/>
              <a:t>MAXPWM = ?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75242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353904" y="4047129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488254" y="3919284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625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26.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STOPPWM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PIDMIX(-1,-1,-1);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PIDMIX(+1,-1,+1);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PIDMIX(+1,+1,-1);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PIDMIX(-1,+1,+1);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338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STOPPWM 1140</a:t>
            </a:r>
          </a:p>
          <a:p>
            <a:r>
              <a:rPr lang="en-US" sz="900" dirty="0"/>
              <a:t>#define MINPWM 1148</a:t>
            </a:r>
          </a:p>
          <a:p>
            <a:r>
              <a:rPr lang="en-US" sz="900" dirty="0"/>
              <a:t>#define MAXPWM 1832</a:t>
            </a:r>
          </a:p>
          <a:p>
            <a:r>
              <a:rPr lang="en-US" sz="900" dirty="0"/>
              <a:t>#define MINPWMTHRO 1250</a:t>
            </a:r>
          </a:p>
          <a:p>
            <a:r>
              <a:rPr lang="en-US" sz="900" dirty="0"/>
              <a:t>#define MAXPWMTHRO 1750</a:t>
            </a:r>
          </a:p>
          <a:p>
            <a:r>
              <a:rPr lang="en-US" sz="900" dirty="0"/>
              <a:t>#define MAXABSPWMPID 200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9124</TotalTime>
  <Words>1830</Words>
  <Application>Microsoft Office PowerPoint</Application>
  <PresentationFormat>Grand écran</PresentationFormat>
  <Paragraphs>383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 using Servo lib  MINPWM = ? MAXPWM = ?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SK3 - 2826-1240kv Brushless Outrunner Motor (Hobby King SK3-2826-1240) </vt:lpstr>
      <vt:lpstr>Propeller</vt:lpstr>
      <vt:lpstr>Présentation PowerPoint</vt:lpstr>
      <vt:lpstr>Configuration ESC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106</cp:revision>
  <cp:lastPrinted>2019-10-22T17:55:14Z</cp:lastPrinted>
  <dcterms:created xsi:type="dcterms:W3CDTF">2019-06-09T09:35:30Z</dcterms:created>
  <dcterms:modified xsi:type="dcterms:W3CDTF">2019-10-24T19:29:52Z</dcterms:modified>
</cp:coreProperties>
</file>