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6" r:id="rId9"/>
    <p:sldId id="260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269615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612532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548622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070994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684976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-7993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117004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077502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173208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145422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68319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302827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-65595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121546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57688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576889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1850677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1850677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RX0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1865431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309331"/>
            <a:ext cx="3190460" cy="13075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 </a:t>
            </a:r>
          </a:p>
          <a:p>
            <a:r>
              <a:rPr lang="fr-FR" dirty="0"/>
              <a:t>HUZZAH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EC:FA:BC:05:65:B8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192.168.0.32</a:t>
            </a:r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3628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051348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32233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746545" y="4947350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610645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337320"/>
            <a:ext cx="4074094" cy="262580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077531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00208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004991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3887138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2852775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712748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687712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51457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575627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400084" y="4681336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 to </a:t>
            </a:r>
            <a:r>
              <a:rPr lang="fr-FR" sz="1400" dirty="0" err="1"/>
              <a:t>avoid</a:t>
            </a:r>
            <a:endParaRPr lang="fr-FR" sz="1400" dirty="0"/>
          </a:p>
          <a:p>
            <a:pPr algn="ctr"/>
            <a:r>
              <a:rPr lang="fr-FR" sz="1400" dirty="0"/>
              <a:t> init </a:t>
            </a:r>
            <a:r>
              <a:rPr lang="fr-FR" sz="1400" dirty="0" err="1"/>
              <a:t>logging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475735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652033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822656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247585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798741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7732596" y="5692399"/>
            <a:ext cx="656524" cy="428838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536886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159467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407513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003857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284986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184927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276847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489894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389835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325929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3898358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4884835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314779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8EC028-2BAC-436C-8308-B4AA26EED732}"/>
              </a:ext>
            </a:extLst>
          </p:cNvPr>
          <p:cNvSpPr/>
          <p:nvPr/>
        </p:nvSpPr>
        <p:spPr>
          <a:xfrm>
            <a:off x="7804260" y="531434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FC51614-B164-4D83-9FDD-D47FB5D91F73}"/>
              </a:ext>
            </a:extLst>
          </p:cNvPr>
          <p:cNvSpPr/>
          <p:nvPr/>
        </p:nvSpPr>
        <p:spPr>
          <a:xfrm>
            <a:off x="7942772" y="494780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15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025FBF9-382D-44B9-B8F0-7AC0483C2FBF}"/>
              </a:ext>
            </a:extLst>
          </p:cNvPr>
          <p:cNvSpPr/>
          <p:nvPr/>
        </p:nvSpPr>
        <p:spPr>
          <a:xfrm>
            <a:off x="7908855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08696CE-01E7-4337-BE4D-05F3F007FF08}"/>
              </a:ext>
            </a:extLst>
          </p:cNvPr>
          <p:cNvCxnSpPr>
            <a:cxnSpLocks/>
          </p:cNvCxnSpPr>
          <p:nvPr/>
        </p:nvCxnSpPr>
        <p:spPr>
          <a:xfrm flipH="1">
            <a:off x="823005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E58749D6-8C4B-44E0-B786-7A867CE9BBC7}"/>
              </a:ext>
            </a:extLst>
          </p:cNvPr>
          <p:cNvSpPr/>
          <p:nvPr/>
        </p:nvSpPr>
        <p:spPr>
          <a:xfrm>
            <a:off x="8830893" y="6266633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CC7E9-F97B-42FF-9888-D64788C16E56}"/>
              </a:ext>
            </a:extLst>
          </p:cNvPr>
          <p:cNvSpPr/>
          <p:nvPr/>
        </p:nvSpPr>
        <p:spPr>
          <a:xfrm>
            <a:off x="9217747" y="6159865"/>
            <a:ext cx="1440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9600 bauds</a:t>
            </a:r>
          </a:p>
          <a:p>
            <a:pPr algn="ctr"/>
            <a:r>
              <a:rPr lang="fr-FR" sz="1400" dirty="0"/>
              <a:t> for </a:t>
            </a:r>
            <a:r>
              <a:rPr lang="fr-FR" sz="1400" dirty="0" err="1"/>
              <a:t>logging</a:t>
            </a:r>
            <a:endParaRPr lang="fr-FR" sz="1400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89A3FE5-6DA7-4D55-897D-A82E828207CB}"/>
              </a:ext>
            </a:extLst>
          </p:cNvPr>
          <p:cNvSpPr/>
          <p:nvPr/>
        </p:nvSpPr>
        <p:spPr>
          <a:xfrm>
            <a:off x="10108401" y="5599033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DCFD7F-2BB4-4CC4-BBA1-9D455315033E}"/>
              </a:ext>
            </a:extLst>
          </p:cNvPr>
          <p:cNvCxnSpPr>
            <a:cxnSpLocks/>
          </p:cNvCxnSpPr>
          <p:nvPr/>
        </p:nvCxnSpPr>
        <p:spPr>
          <a:xfrm>
            <a:off x="9426927" y="6076897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EE08312-1A95-4831-ADFB-6739BCC0B3AD}"/>
              </a:ext>
            </a:extLst>
          </p:cNvPr>
          <p:cNvCxnSpPr>
            <a:cxnSpLocks/>
          </p:cNvCxnSpPr>
          <p:nvPr/>
        </p:nvCxnSpPr>
        <p:spPr>
          <a:xfrm>
            <a:off x="9410364" y="5747141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BC9A63B-7954-4966-8216-5758F6E1660D}"/>
              </a:ext>
            </a:extLst>
          </p:cNvPr>
          <p:cNvSpPr txBox="1"/>
          <p:nvPr/>
        </p:nvSpPr>
        <p:spPr>
          <a:xfrm>
            <a:off x="9435837" y="54322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CE2AC62-DE88-427C-9D1A-441ABFD9DDF5}"/>
              </a:ext>
            </a:extLst>
          </p:cNvPr>
          <p:cNvSpPr txBox="1"/>
          <p:nvPr/>
        </p:nvSpPr>
        <p:spPr>
          <a:xfrm>
            <a:off x="9569097" y="5778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5963490C-8A0A-490C-B3FF-ADCDBC74EA6D}"/>
              </a:ext>
            </a:extLst>
          </p:cNvPr>
          <p:cNvSpPr/>
          <p:nvPr/>
        </p:nvSpPr>
        <p:spPr>
          <a:xfrm>
            <a:off x="8015592" y="620552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485632" y="383040"/>
            <a:ext cx="1337856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3*</a:t>
            </a:r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37805"/>
            <a:ext cx="3923345" cy="18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3146228" cy="340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9" idx="2"/>
          </p:cNvCxnSpPr>
          <p:nvPr/>
        </p:nvCxnSpPr>
        <p:spPr>
          <a:xfrm rot="5400000">
            <a:off x="8169267" y="1498022"/>
            <a:ext cx="2163549" cy="710066"/>
          </a:xfrm>
          <a:prstGeom prst="bentConnector4">
            <a:avLst>
              <a:gd name="adj1" fmla="val 59629"/>
              <a:gd name="adj2" fmla="val 11365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73950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3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1334" y="82799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8" idx="2"/>
          </p:cNvCxnSpPr>
          <p:nvPr/>
        </p:nvCxnSpPr>
        <p:spPr>
          <a:xfrm rot="5400000">
            <a:off x="8015204" y="1662701"/>
            <a:ext cx="2417886" cy="632245"/>
          </a:xfrm>
          <a:prstGeom prst="bentConnector4">
            <a:avLst>
              <a:gd name="adj1" fmla="val 53776"/>
              <a:gd name="adj2" fmla="val 11764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>
            <a:off x="7866014" y="1819249"/>
            <a:ext cx="2671279" cy="585949"/>
          </a:xfrm>
          <a:prstGeom prst="bentConnector4">
            <a:avLst>
              <a:gd name="adj1" fmla="val 47941"/>
              <a:gd name="adj2" fmla="val 11903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8802541" y="782801"/>
            <a:ext cx="10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0x30</a:t>
            </a:r>
          </a:p>
          <a:p>
            <a:r>
              <a:rPr lang="fr-FR" sz="800" dirty="0"/>
              <a:t>0x31</a:t>
            </a:r>
          </a:p>
          <a:p>
            <a:r>
              <a:rPr lang="fr-FR" sz="800" dirty="0"/>
              <a:t>0x32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 rot="16200000">
            <a:off x="9142584" y="794363"/>
            <a:ext cx="593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XSHUT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21601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Front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0x30,</a:t>
                      </a:r>
                      <a:r>
                        <a:rPr lang="fr-FR" baseline="0" dirty="0"/>
                        <a:t> 0x31, 0x32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6583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59877"/>
              </p:ext>
            </p:extLst>
          </p:nvPr>
        </p:nvGraphicFramePr>
        <p:xfrm>
          <a:off x="673075" y="2614630"/>
          <a:ext cx="921115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51056</TotalTime>
  <Words>1149</Words>
  <Application>Microsoft Office PowerPoint</Application>
  <PresentationFormat>Grand écran</PresentationFormat>
  <Paragraphs>495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Commandes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498</cp:revision>
  <cp:lastPrinted>2019-01-06T16:28:08Z</cp:lastPrinted>
  <dcterms:created xsi:type="dcterms:W3CDTF">2018-10-08T20:02:04Z</dcterms:created>
  <dcterms:modified xsi:type="dcterms:W3CDTF">2019-02-14T21:44:07Z</dcterms:modified>
</cp:coreProperties>
</file>