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1" r:id="rId4"/>
    <p:sldId id="262" r:id="rId5"/>
    <p:sldId id="256" r:id="rId6"/>
    <p:sldId id="257" r:id="rId7"/>
    <p:sldId id="264" r:id="rId8"/>
    <p:sldId id="260" r:id="rId9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6346" y="2119412"/>
            <a:ext cx="9453251" cy="35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323647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7745978" y="99630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314907"/>
            <a:ext cx="1" cy="52342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352717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2120876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2029310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263863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5090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83179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559516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266" y="4804060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336" y="503050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09449" y="526478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724449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2049396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396246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210257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34744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602586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876880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548677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201827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458305" y="2116509"/>
            <a:ext cx="177162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r>
              <a:rPr lang="fr-FR" sz="1200" dirty="0"/>
              <a:t>Digital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2118039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82900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443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5943640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TEMT6000</a:t>
            </a:r>
          </a:p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674108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358617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427070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2131176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814986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829008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596108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Temperature</a:t>
            </a:r>
            <a:endParaRPr lang="fr-FR" sz="1200" dirty="0"/>
          </a:p>
          <a:p>
            <a:pPr algn="ctr"/>
            <a:r>
              <a:rPr lang="fr-FR" sz="1200" dirty="0"/>
              <a:t>TMP102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587518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CMPS03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995869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0x48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4888160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377180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319202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2129195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8452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75679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94360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590769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995864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2126321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7128" y="-248058"/>
            <a:ext cx="2280752" cy="804352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390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38292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850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820929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7911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41093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411879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55743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56515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55091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567525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2748" y="2634061"/>
            <a:ext cx="7510850" cy="2457798"/>
          </a:xfrm>
          <a:prstGeom prst="bentConnector3">
            <a:avLst>
              <a:gd name="adj1" fmla="val 186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284150" y="-250499"/>
            <a:ext cx="2740526" cy="8510072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742273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876880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201826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201832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39565" y="203398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C305AA0-5485-48E8-9625-2974BE0A5574}"/>
              </a:ext>
            </a:extLst>
          </p:cNvPr>
          <p:cNvSpPr txBox="1"/>
          <p:nvPr/>
        </p:nvSpPr>
        <p:spPr>
          <a:xfrm>
            <a:off x="11682933" y="105575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/>
          <p:nvPr/>
        </p:nvCxnSpPr>
        <p:spPr>
          <a:xfrm>
            <a:off x="8289775" y="1353864"/>
            <a:ext cx="35497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456616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22C77-9572-4E48-98D5-27D2FA9BDE25}"/>
              </a:ext>
            </a:extLst>
          </p:cNvPr>
          <p:cNvSpPr/>
          <p:nvPr/>
        </p:nvSpPr>
        <p:spPr>
          <a:xfrm>
            <a:off x="11106029" y="1416229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7969CD-5ABE-4C81-A38E-58548C926278}"/>
              </a:ext>
            </a:extLst>
          </p:cNvPr>
          <p:cNvSpPr/>
          <p:nvPr/>
        </p:nvSpPr>
        <p:spPr>
          <a:xfrm>
            <a:off x="11103215" y="1314907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1014285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1013018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1062186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993298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995864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1089481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295642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12063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32106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470097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2956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489967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502144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489967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AFD1A32F-9FC4-41C2-9AB5-79859057D466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7369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A178DB8-ED99-4C36-A589-EE1A75535BE3}"/>
              </a:ext>
            </a:extLst>
          </p:cNvPr>
          <p:cNvSpPr txBox="1"/>
          <p:nvPr/>
        </p:nvSpPr>
        <p:spPr>
          <a:xfrm>
            <a:off x="-9969" y="637093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+3</a:t>
            </a:r>
            <a:r>
              <a:rPr lang="fr-FR" sz="1200" dirty="0"/>
              <a:t>V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213395EC-5471-4AD6-81CE-88177984AD83}"/>
              </a:ext>
            </a:extLst>
          </p:cNvPr>
          <p:cNvSpPr txBox="1"/>
          <p:nvPr/>
        </p:nvSpPr>
        <p:spPr>
          <a:xfrm>
            <a:off x="105377" y="656629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304232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481825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977100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7856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  <a:stCxn id="200" idx="6"/>
            <a:endCxn id="143" idx="1"/>
          </p:cNvCxnSpPr>
          <p:nvPr/>
        </p:nvCxnSpPr>
        <p:spPr>
          <a:xfrm flipV="1">
            <a:off x="10142620" y="2893504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862333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947048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45406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5949083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>
                <a:highlight>
                  <a:srgbClr val="FFFF00"/>
                </a:highlight>
              </a:rPr>
              <a:t>IR</a:t>
            </a:r>
          </a:p>
          <a:p>
            <a:pPr algn="ctr"/>
            <a:r>
              <a:rPr lang="fr-FR" sz="1200" dirty="0">
                <a:highlight>
                  <a:srgbClr val="FFFF00"/>
                </a:highlight>
              </a:rPr>
              <a:t>GP2Y0A21YK</a:t>
            </a:r>
          </a:p>
          <a:p>
            <a:pPr algn="ctr"/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674108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/>
          <p:nvPr/>
        </p:nvCxnSpPr>
        <p:spPr>
          <a:xfrm flipV="1">
            <a:off x="2228435" y="63399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341142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309424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312306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230961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18709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28450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44259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4714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579305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52908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621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1719683" y="63255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1898044" y="6626365"/>
            <a:ext cx="26288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21693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06963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0692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06349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16882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26624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37205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008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08766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45854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56231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69950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72832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836217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83044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492786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76184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79066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89855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85468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952104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323370"/>
            <a:ext cx="1" cy="52342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2129339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84679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84026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3288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952065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19614"/>
              </p:ext>
            </p:extLst>
          </p:nvPr>
        </p:nvGraphicFramePr>
        <p:xfrm>
          <a:off x="838200" y="1825625"/>
          <a:ext cx="10515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35567"/>
              </p:ext>
            </p:extLst>
          </p:nvPr>
        </p:nvGraphicFramePr>
        <p:xfrm>
          <a:off x="838200" y="1825625"/>
          <a:ext cx="1052322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ESP8266</a:t>
            </a:r>
          </a:p>
          <a:p>
            <a:pPr algn="ctr"/>
            <a:r>
              <a:rPr lang="fr-FR" i="1" dirty="0" err="1"/>
              <a:t>IoTWiFiServer</a:t>
            </a:r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2846595" y="281350"/>
            <a:ext cx="1868878" cy="430020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34958" y="19255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192.168.0.9:80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245400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ESP8266</a:t>
            </a:r>
          </a:p>
          <a:p>
            <a:pPr algn="ctr"/>
            <a:r>
              <a:rPr lang="fr-FR" i="1" dirty="0" err="1"/>
              <a:t>IoTWiFiClient</a:t>
            </a:r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952490" y="4684625"/>
            <a:ext cx="5315" cy="1459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258406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56148" y="4830590"/>
            <a:ext cx="603313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4796974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4"/>
            <a:ext cx="4074094" cy="2332733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62699" y="3550036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53157" y="4322785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91495" y="4313874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25370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4820352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22039" y="5269091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393367" y="5553956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2906830" y="5690519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086827" y="4795073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5927628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048960" y="704098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935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81105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CMD_INFOS      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CMD_INFOS, param, 0, _</a:t>
            </a:r>
            <a:r>
              <a:rPr lang="en-US" sz="1200" dirty="0" err="1"/>
              <a:t>cmdId</a:t>
            </a:r>
            <a:r>
              <a:rPr lang="en-US" sz="1200" dirty="0"/>
              <a:t>); // send the command INFOS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38607</TotalTime>
  <Words>870</Words>
  <Application>Microsoft Office PowerPoint</Application>
  <PresentationFormat>Grand écran</PresentationFormat>
  <Paragraphs>387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Devices (1/2)</vt:lpstr>
      <vt:lpstr>Devices (2/2)</vt:lpstr>
      <vt:lpstr>Présentation PowerPoint</vt:lpstr>
      <vt:lpstr>Serial IOT message</vt:lpstr>
      <vt:lpstr>Serial IOT messages</vt:lpstr>
      <vt:lpstr>Interuptions Arduino MEG2560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313</cp:revision>
  <cp:lastPrinted>2018-11-25T13:19:35Z</cp:lastPrinted>
  <dcterms:created xsi:type="dcterms:W3CDTF">2018-10-08T20:02:04Z</dcterms:created>
  <dcterms:modified xsi:type="dcterms:W3CDTF">2018-12-13T22:52:17Z</dcterms:modified>
</cp:coreProperties>
</file>