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8" r:id="rId9"/>
    <p:sldId id="266" r:id="rId10"/>
    <p:sldId id="260" r:id="rId1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>
        <p:scale>
          <a:sx n="121" d="100"/>
          <a:sy n="121" d="100"/>
        </p:scale>
        <p:origin x="-120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xmlns="" id="{C4AA5520-5B3C-4CE1-92C1-93A8C3D830BE}"/>
              </a:ext>
            </a:extLst>
          </p:cNvPr>
          <p:cNvSpPr/>
          <p:nvPr/>
        </p:nvSpPr>
        <p:spPr>
          <a:xfrm>
            <a:off x="3875970" y="4269615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xmlns="" id="{EBD23622-97AE-43B3-A20A-C70C5CFE819E}"/>
              </a:ext>
            </a:extLst>
          </p:cNvPr>
          <p:cNvSpPr/>
          <p:nvPr/>
        </p:nvSpPr>
        <p:spPr>
          <a:xfrm>
            <a:off x="2670047" y="361253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xmlns="" id="{C1D8CE25-B978-4BF3-AD79-63C2D32567B7}"/>
              </a:ext>
            </a:extLst>
          </p:cNvPr>
          <p:cNvSpPr/>
          <p:nvPr/>
        </p:nvSpPr>
        <p:spPr>
          <a:xfrm>
            <a:off x="2508919" y="154862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A19F59-DE5C-47E6-918B-27D303F45183}"/>
              </a:ext>
            </a:extLst>
          </p:cNvPr>
          <p:cNvSpPr/>
          <p:nvPr/>
        </p:nvSpPr>
        <p:spPr>
          <a:xfrm>
            <a:off x="4658175" y="3070994"/>
            <a:ext cx="4969601" cy="10830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B519F8-5C43-49C5-B4E7-9718D5910344}"/>
              </a:ext>
            </a:extLst>
          </p:cNvPr>
          <p:cNvSpPr/>
          <p:nvPr/>
        </p:nvSpPr>
        <p:spPr>
          <a:xfrm>
            <a:off x="6241003" y="684976"/>
            <a:ext cx="3147072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nRF52832</a:t>
            </a:r>
          </a:p>
          <a:p>
            <a:r>
              <a:rPr lang="fr-FR" i="1" dirty="0" err="1"/>
              <a:t>Sparkfun</a:t>
            </a:r>
            <a:endParaRPr lang="fr-FR" i="1" dirty="0"/>
          </a:p>
          <a:p>
            <a:r>
              <a:rPr lang="fr-FR" i="1" dirty="0" err="1"/>
              <a:t>IoTBlueServer</a:t>
            </a:r>
            <a:endParaRPr lang="fr-FR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338465" y="2107900"/>
            <a:ext cx="120" cy="74487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360EDDEA-2E66-401D-B69B-3B598E604E73}"/>
              </a:ext>
            </a:extLst>
          </p:cNvPr>
          <p:cNvSpPr txBox="1"/>
          <p:nvPr/>
        </p:nvSpPr>
        <p:spPr>
          <a:xfrm>
            <a:off x="6896515" y="2077502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173208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145422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5BCC8597-37E5-48F0-993B-5E2528BCA206}"/>
              </a:ext>
            </a:extLst>
          </p:cNvPr>
          <p:cNvSpPr txBox="1"/>
          <p:nvPr/>
        </p:nvSpPr>
        <p:spPr>
          <a:xfrm>
            <a:off x="9108378" y="168319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xmlns="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302827"/>
            <a:ext cx="6887792" cy="382149"/>
          </a:xfrm>
          <a:prstGeom prst="curvedConnector2">
            <a:avLst/>
          </a:prstGeom>
          <a:ln w="381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xmlns="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757" y="-65595"/>
            <a:ext cx="1219778" cy="12197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6ADDE7C-DAC2-44CF-B48B-037B1070E657}"/>
              </a:ext>
            </a:extLst>
          </p:cNvPr>
          <p:cNvSpPr/>
          <p:nvPr/>
        </p:nvSpPr>
        <p:spPr>
          <a:xfrm>
            <a:off x="7714205" y="157688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F00D21C-DF48-4A17-A28C-BF3F15C4BD54}"/>
              </a:ext>
            </a:extLst>
          </p:cNvPr>
          <p:cNvSpPr/>
          <p:nvPr/>
        </p:nvSpPr>
        <p:spPr>
          <a:xfrm>
            <a:off x="8604415" y="1576889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xmlns="" id="{4EADF47A-5E89-4699-84BC-CA999EAC77F8}"/>
              </a:ext>
            </a:extLst>
          </p:cNvPr>
          <p:cNvSpPr/>
          <p:nvPr/>
        </p:nvSpPr>
        <p:spPr>
          <a:xfrm>
            <a:off x="7119115" y="1850678"/>
            <a:ext cx="438699" cy="257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xmlns="" id="{D9BD4B33-BE09-499B-B25C-8B19AF8B50A3}"/>
              </a:ext>
            </a:extLst>
          </p:cNvPr>
          <p:cNvSpPr/>
          <p:nvPr/>
        </p:nvSpPr>
        <p:spPr>
          <a:xfrm>
            <a:off x="8734244" y="1850677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26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0627544C-8D07-42EF-A446-9BB78A015300}"/>
              </a:ext>
            </a:extLst>
          </p:cNvPr>
          <p:cNvSpPr/>
          <p:nvPr/>
        </p:nvSpPr>
        <p:spPr>
          <a:xfrm>
            <a:off x="7847859" y="1865431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27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0AAF5C2-43EF-4AFC-840B-4972040BBAB7}"/>
              </a:ext>
            </a:extLst>
          </p:cNvPr>
          <p:cNvSpPr/>
          <p:nvPr/>
        </p:nvSpPr>
        <p:spPr>
          <a:xfrm>
            <a:off x="6241004" y="5309331"/>
            <a:ext cx="3190460" cy="1307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 </a:t>
            </a:r>
          </a:p>
          <a:p>
            <a:r>
              <a:rPr lang="fr-FR" dirty="0"/>
              <a:t>HUZZAH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EC:FA:BC:05:65:B8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192.168.0.32</a:t>
            </a:r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xmlns="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3628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xmlns="" id="{37134A2C-46FF-420E-8404-1863B8C73419}"/>
              </a:ext>
            </a:extLst>
          </p:cNvPr>
          <p:cNvSpPr txBox="1"/>
          <p:nvPr/>
        </p:nvSpPr>
        <p:spPr>
          <a:xfrm>
            <a:off x="9319456" y="4051348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AFEDB4FE-D48C-46FF-BAB4-33A7BFCAC9B9}"/>
              </a:ext>
            </a:extLst>
          </p:cNvPr>
          <p:cNvSpPr/>
          <p:nvPr/>
        </p:nvSpPr>
        <p:spPr>
          <a:xfrm>
            <a:off x="8612035" y="532233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xmlns="" id="{691F7B83-7A4D-4B71-815B-0AD1075EAAEE}"/>
              </a:ext>
            </a:extLst>
          </p:cNvPr>
          <p:cNvSpPr/>
          <p:nvPr/>
        </p:nvSpPr>
        <p:spPr>
          <a:xfrm>
            <a:off x="8746545" y="4947350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53E6885B-A742-4143-B2E4-FE1E6E8BF2F5}"/>
              </a:ext>
            </a:extLst>
          </p:cNvPr>
          <p:cNvSpPr/>
          <p:nvPr/>
        </p:nvSpPr>
        <p:spPr>
          <a:xfrm>
            <a:off x="192853" y="1610645"/>
            <a:ext cx="1974057" cy="345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xmlns="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337320"/>
            <a:ext cx="4074094" cy="262580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xmlns="" id="{CFE996FC-41B0-4468-8057-90AC36952DA5}"/>
              </a:ext>
            </a:extLst>
          </p:cNvPr>
          <p:cNvSpPr txBox="1"/>
          <p:nvPr/>
        </p:nvSpPr>
        <p:spPr>
          <a:xfrm>
            <a:off x="2112705" y="3077531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DABEE6-29B7-4D63-B73F-35FFDA445D8C}"/>
              </a:ext>
            </a:extLst>
          </p:cNvPr>
          <p:cNvSpPr/>
          <p:nvPr/>
        </p:nvSpPr>
        <p:spPr>
          <a:xfrm>
            <a:off x="7748735" y="300208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422616E7-728E-46A2-A70A-295412E11D63}"/>
              </a:ext>
            </a:extLst>
          </p:cNvPr>
          <p:cNvSpPr/>
          <p:nvPr/>
        </p:nvSpPr>
        <p:spPr>
          <a:xfrm>
            <a:off x="8564951" y="3004991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B661B734-C38F-47EF-8BC1-072E434A77DA}"/>
              </a:ext>
            </a:extLst>
          </p:cNvPr>
          <p:cNvSpPr/>
          <p:nvPr/>
        </p:nvSpPr>
        <p:spPr>
          <a:xfrm>
            <a:off x="8626772" y="3887138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xmlns="" id="{957AAF98-6743-456A-97A2-F748827C0E65}"/>
              </a:ext>
            </a:extLst>
          </p:cNvPr>
          <p:cNvSpPr/>
          <p:nvPr/>
        </p:nvSpPr>
        <p:spPr>
          <a:xfrm>
            <a:off x="7041531" y="2852775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xmlns="" id="{5C450E3D-A8E2-49DA-B0FA-4D3C22FCA5F4}"/>
              </a:ext>
            </a:extLst>
          </p:cNvPr>
          <p:cNvSpPr/>
          <p:nvPr/>
        </p:nvSpPr>
        <p:spPr>
          <a:xfrm>
            <a:off x="7900400" y="2712748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xmlns="" id="{406130E7-3E0D-431A-B050-99D176D9FB0C}"/>
              </a:ext>
            </a:extLst>
          </p:cNvPr>
          <p:cNvSpPr/>
          <p:nvPr/>
        </p:nvSpPr>
        <p:spPr>
          <a:xfrm>
            <a:off x="8731551" y="2687712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xmlns="" id="{FC7513EB-0BBE-4C77-BF1E-A6854048C89A}"/>
              </a:ext>
            </a:extLst>
          </p:cNvPr>
          <p:cNvSpPr/>
          <p:nvPr/>
        </p:nvSpPr>
        <p:spPr>
          <a:xfrm>
            <a:off x="8751457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xmlns="" id="{2B284599-D465-46C9-BB24-E727ED704AF3}"/>
              </a:ext>
            </a:extLst>
          </p:cNvPr>
          <p:cNvSpPr txBox="1"/>
          <p:nvPr/>
        </p:nvSpPr>
        <p:spPr>
          <a:xfrm>
            <a:off x="9085409" y="2575627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xmlns="" id="{E244C7E8-0BE3-4513-B1DD-6B132D0A692B}"/>
              </a:ext>
            </a:extLst>
          </p:cNvPr>
          <p:cNvSpPr txBox="1"/>
          <p:nvPr/>
        </p:nvSpPr>
        <p:spPr>
          <a:xfrm>
            <a:off x="9400084" y="4681336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 to </a:t>
            </a:r>
            <a:r>
              <a:rPr lang="fr-FR" sz="1400" dirty="0" err="1"/>
              <a:t>avoid</a:t>
            </a:r>
            <a:endParaRPr lang="fr-FR" sz="1400" dirty="0"/>
          </a:p>
          <a:p>
            <a:pPr algn="ctr"/>
            <a:r>
              <a:rPr lang="fr-FR" sz="1400" dirty="0"/>
              <a:t> init </a:t>
            </a:r>
            <a:r>
              <a:rPr lang="fr-FR" sz="1400" dirty="0" err="1"/>
              <a:t>logging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DC75F1-D50F-4E79-9948-13D121766B6A}"/>
              </a:ext>
            </a:extLst>
          </p:cNvPr>
          <p:cNvSpPr/>
          <p:nvPr/>
        </p:nvSpPr>
        <p:spPr>
          <a:xfrm>
            <a:off x="2438088" y="5475735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7DBB459-993A-42C9-9D24-807C806B8611}"/>
              </a:ext>
            </a:extLst>
          </p:cNvPr>
          <p:cNvSpPr/>
          <p:nvPr/>
        </p:nvSpPr>
        <p:spPr>
          <a:xfrm>
            <a:off x="2446077" y="5652033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30B28B5-2AE4-4B4C-94C9-9B5F27D90371}"/>
              </a:ext>
            </a:extLst>
          </p:cNvPr>
          <p:cNvSpPr/>
          <p:nvPr/>
        </p:nvSpPr>
        <p:spPr>
          <a:xfrm>
            <a:off x="3711826" y="5822656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7038EDB7-1E65-4952-8D84-59F20CCAD6D0}"/>
              </a:ext>
            </a:extLst>
          </p:cNvPr>
          <p:cNvSpPr txBox="1"/>
          <p:nvPr/>
        </p:nvSpPr>
        <p:spPr>
          <a:xfrm>
            <a:off x="4370642" y="5247585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xmlns="" id="{616BE57E-1C08-4926-80ED-E432D0EA0776}"/>
              </a:ext>
            </a:extLst>
          </p:cNvPr>
          <p:cNvSpPr/>
          <p:nvPr/>
        </p:nvSpPr>
        <p:spPr>
          <a:xfrm>
            <a:off x="8781967" y="798741"/>
            <a:ext cx="352991" cy="327021"/>
          </a:xfrm>
          <a:prstGeom prst="flowChartSummingJunc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xmlns="" id="{9CA159E1-4B18-40C9-AEA6-B9932609EC06}"/>
              </a:ext>
            </a:extLst>
          </p:cNvPr>
          <p:cNvSpPr/>
          <p:nvPr/>
        </p:nvSpPr>
        <p:spPr>
          <a:xfrm>
            <a:off x="7732596" y="5692399"/>
            <a:ext cx="656524" cy="428838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xmlns="" id="{A8B569F1-7AE5-4092-BA91-C25F03BB8CB7}"/>
              </a:ext>
            </a:extLst>
          </p:cNvPr>
          <p:cNvSpPr/>
          <p:nvPr/>
        </p:nvSpPr>
        <p:spPr>
          <a:xfrm>
            <a:off x="275208" y="5536886"/>
            <a:ext cx="1245457" cy="108002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xmlns="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159467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xmlns="" id="{02BAB494-83EB-4D12-B726-205D298E10DB}"/>
              </a:ext>
            </a:extLst>
          </p:cNvPr>
          <p:cNvSpPr/>
          <p:nvPr/>
        </p:nvSpPr>
        <p:spPr>
          <a:xfrm>
            <a:off x="926763" y="407513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xmlns="" id="{CDA37DF5-9E35-42CB-B7B0-ED5EB391D245}"/>
              </a:ext>
            </a:extLst>
          </p:cNvPr>
          <p:cNvSpPr txBox="1"/>
          <p:nvPr/>
        </p:nvSpPr>
        <p:spPr>
          <a:xfrm>
            <a:off x="1641541" y="1003857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xmlns="" id="{8E289A0F-9200-43E0-AEED-593A04FDD16C}"/>
              </a:ext>
            </a:extLst>
          </p:cNvPr>
          <p:cNvSpPr/>
          <p:nvPr/>
        </p:nvSpPr>
        <p:spPr>
          <a:xfrm>
            <a:off x="6105728" y="284986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xmlns="" id="{19A59928-5456-4AA0-A506-480736AA66BD}"/>
              </a:ext>
            </a:extLst>
          </p:cNvPr>
          <p:cNvSpPr/>
          <p:nvPr/>
        </p:nvSpPr>
        <p:spPr>
          <a:xfrm>
            <a:off x="6092687" y="184927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xmlns="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276847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387A33D0-2738-4A70-8FE1-01710365AD92}"/>
              </a:ext>
            </a:extLst>
          </p:cNvPr>
          <p:cNvSpPr/>
          <p:nvPr/>
        </p:nvSpPr>
        <p:spPr>
          <a:xfrm>
            <a:off x="6103641" y="489894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xmlns="" id="{43DFBE12-FDA6-4DF3-BCF8-6AFEA935D1BF}"/>
              </a:ext>
            </a:extLst>
          </p:cNvPr>
          <p:cNvSpPr/>
          <p:nvPr/>
        </p:nvSpPr>
        <p:spPr>
          <a:xfrm>
            <a:off x="6090600" y="389835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xmlns="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325929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xmlns="" id="{29A2AEED-4115-40C7-A841-AF24B15AB343}"/>
              </a:ext>
            </a:extLst>
          </p:cNvPr>
          <p:cNvSpPr/>
          <p:nvPr/>
        </p:nvSpPr>
        <p:spPr>
          <a:xfrm>
            <a:off x="7033000" y="3898358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xmlns="" id="{D56FC545-5DE1-459C-BFBF-A5794193E5EF}"/>
              </a:ext>
            </a:extLst>
          </p:cNvPr>
          <p:cNvSpPr/>
          <p:nvPr/>
        </p:nvSpPr>
        <p:spPr>
          <a:xfrm>
            <a:off x="7050760" y="4884835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xmlns="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314779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A8EC028-2BAC-436C-8308-B4AA26EED732}"/>
              </a:ext>
            </a:extLst>
          </p:cNvPr>
          <p:cNvSpPr/>
          <p:nvPr/>
        </p:nvSpPr>
        <p:spPr>
          <a:xfrm>
            <a:off x="7804260" y="531434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xmlns="" id="{EFC51614-B164-4D83-9FDD-D47FB5D91F73}"/>
              </a:ext>
            </a:extLst>
          </p:cNvPr>
          <p:cNvSpPr/>
          <p:nvPr/>
        </p:nvSpPr>
        <p:spPr>
          <a:xfrm>
            <a:off x="7942772" y="494780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15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xmlns="" id="{5025FBF9-382D-44B9-B8F0-7AC0483C2FBF}"/>
              </a:ext>
            </a:extLst>
          </p:cNvPr>
          <p:cNvSpPr/>
          <p:nvPr/>
        </p:nvSpPr>
        <p:spPr>
          <a:xfrm>
            <a:off x="7908855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xmlns="" id="{608696CE-01E7-4337-BE4D-05F3F007FF08}"/>
              </a:ext>
            </a:extLst>
          </p:cNvPr>
          <p:cNvCxnSpPr>
            <a:cxnSpLocks/>
          </p:cNvCxnSpPr>
          <p:nvPr/>
        </p:nvCxnSpPr>
        <p:spPr>
          <a:xfrm flipH="1">
            <a:off x="823005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xmlns="" id="{E58749D6-8C4B-44E0-B786-7A867CE9BBC7}"/>
              </a:ext>
            </a:extLst>
          </p:cNvPr>
          <p:cNvSpPr/>
          <p:nvPr/>
        </p:nvSpPr>
        <p:spPr>
          <a:xfrm>
            <a:off x="8830893" y="6266633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D6CC7E9-F97B-42FF-9888-D64788C16E56}"/>
              </a:ext>
            </a:extLst>
          </p:cNvPr>
          <p:cNvSpPr/>
          <p:nvPr/>
        </p:nvSpPr>
        <p:spPr>
          <a:xfrm>
            <a:off x="9217747" y="6159865"/>
            <a:ext cx="1440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9600 bauds</a:t>
            </a:r>
          </a:p>
          <a:p>
            <a:pPr algn="ctr"/>
            <a:r>
              <a:rPr lang="fr-FR" sz="1400" dirty="0"/>
              <a:t> for </a:t>
            </a:r>
            <a:r>
              <a:rPr lang="fr-FR" sz="1400" dirty="0" err="1"/>
              <a:t>logging</a:t>
            </a:r>
            <a:endParaRPr lang="fr-FR" sz="1400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xmlns="" id="{A89A3FE5-6DA7-4D55-897D-A82E828207CB}"/>
              </a:ext>
            </a:extLst>
          </p:cNvPr>
          <p:cNvSpPr/>
          <p:nvPr/>
        </p:nvSpPr>
        <p:spPr>
          <a:xfrm>
            <a:off x="10108401" y="5599033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3CDCFD7F-2BB4-4CC4-BBA1-9D455315033E}"/>
              </a:ext>
            </a:extLst>
          </p:cNvPr>
          <p:cNvCxnSpPr>
            <a:cxnSpLocks/>
          </p:cNvCxnSpPr>
          <p:nvPr/>
        </p:nvCxnSpPr>
        <p:spPr>
          <a:xfrm>
            <a:off x="9426927" y="6076897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0EE08312-1A95-4831-ADFB-6739BCC0B3AD}"/>
              </a:ext>
            </a:extLst>
          </p:cNvPr>
          <p:cNvCxnSpPr>
            <a:cxnSpLocks/>
          </p:cNvCxnSpPr>
          <p:nvPr/>
        </p:nvCxnSpPr>
        <p:spPr>
          <a:xfrm>
            <a:off x="9410364" y="5747141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ABC9A63B-7954-4966-8216-5758F6E1660D}"/>
              </a:ext>
            </a:extLst>
          </p:cNvPr>
          <p:cNvSpPr txBox="1"/>
          <p:nvPr/>
        </p:nvSpPr>
        <p:spPr>
          <a:xfrm>
            <a:off x="9435837" y="54322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xmlns="" id="{8CE2AC62-DE88-427C-9D1A-441ABFD9DDF5}"/>
              </a:ext>
            </a:extLst>
          </p:cNvPr>
          <p:cNvSpPr txBox="1"/>
          <p:nvPr/>
        </p:nvSpPr>
        <p:spPr>
          <a:xfrm>
            <a:off x="9569097" y="5778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xmlns="" id="{5963490C-8A0A-490C-B3FF-ADCDBC74EA6D}"/>
              </a:ext>
            </a:extLst>
          </p:cNvPr>
          <p:cNvSpPr/>
          <p:nvPr/>
        </p:nvSpPr>
        <p:spPr>
          <a:xfrm>
            <a:off x="8015592" y="620552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59F21AF-0FB7-4D5C-8E38-D8C912C94C5A}"/>
              </a:ext>
            </a:extLst>
          </p:cNvPr>
          <p:cNvSpPr/>
          <p:nvPr/>
        </p:nvSpPr>
        <p:spPr>
          <a:xfrm>
            <a:off x="4203956" y="82644"/>
            <a:ext cx="21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BLE Bluetooth- UART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F8C0DC9-6DB2-4C32-AD37-EB48A7120970}"/>
              </a:ext>
            </a:extLst>
          </p:cNvPr>
          <p:cNvSpPr/>
          <p:nvPr/>
        </p:nvSpPr>
        <p:spPr>
          <a:xfrm>
            <a:off x="7732596" y="359783"/>
            <a:ext cx="14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device=Robot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xmlns="" id="{89167914-2FF5-495F-B01C-5C82AAE04DF5}"/>
              </a:ext>
            </a:extLst>
          </p:cNvPr>
          <p:cNvSpPr/>
          <p:nvPr/>
        </p:nvSpPr>
        <p:spPr>
          <a:xfrm>
            <a:off x="10087316" y="749877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xmlns="" id="{8B0DEE22-58EC-4447-9599-3FF8ACDAF9E2}"/>
              </a:ext>
            </a:extLst>
          </p:cNvPr>
          <p:cNvSpPr txBox="1"/>
          <p:nvPr/>
        </p:nvSpPr>
        <p:spPr>
          <a:xfrm>
            <a:off x="9435837" y="103696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xmlns="" id="{68C38D15-FAF0-49C1-9595-68F7568A2A1A}"/>
              </a:ext>
            </a:extLst>
          </p:cNvPr>
          <p:cNvCxnSpPr>
            <a:cxnSpLocks/>
          </p:cNvCxnSpPr>
          <p:nvPr/>
        </p:nvCxnSpPr>
        <p:spPr>
          <a:xfrm>
            <a:off x="9395711" y="1340345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xmlns="" id="{40139269-41CB-400F-AFA3-BDFCF870D1D5}"/>
              </a:ext>
            </a:extLst>
          </p:cNvPr>
          <p:cNvSpPr txBox="1"/>
          <p:nvPr/>
        </p:nvSpPr>
        <p:spPr>
          <a:xfrm>
            <a:off x="9390600" y="6532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xmlns="" id="{B850A4CA-1B55-41CA-AD39-FFB475305EF3}"/>
              </a:ext>
            </a:extLst>
          </p:cNvPr>
          <p:cNvCxnSpPr>
            <a:cxnSpLocks/>
          </p:cNvCxnSpPr>
          <p:nvPr/>
        </p:nvCxnSpPr>
        <p:spPr>
          <a:xfrm>
            <a:off x="9395710" y="966664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A1D14A42-B1EE-4D8B-94F2-69E7BDE88980}"/>
              </a:ext>
            </a:extLst>
          </p:cNvPr>
          <p:cNvCxnSpPr/>
          <p:nvPr/>
        </p:nvCxnSpPr>
        <p:spPr>
          <a:xfrm>
            <a:off x="5637178" y="29863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xmlns="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xmlns="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xmlns="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xmlns="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xmlns="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xmlns="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xmlns="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xmlns="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xmlns="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xmlns="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xmlns="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xmlns="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xmlns="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xmlns="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xmlns="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xmlns="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E9896A80-7B25-4FE5-8C36-D88A252A47AD}"/>
              </a:ext>
            </a:extLst>
          </p:cNvPr>
          <p:cNvSpPr/>
          <p:nvPr/>
        </p:nvSpPr>
        <p:spPr>
          <a:xfrm>
            <a:off x="8485632" y="383040"/>
            <a:ext cx="1337856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3*</a:t>
            </a:r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xmlns="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xmlns="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xmlns="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xmlns="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xmlns="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xmlns="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xmlns="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xmlns="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xmlns="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xmlns="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xmlns="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xmlns="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xmlns="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xmlns="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xmlns="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xmlns="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xmlns="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xmlns="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xmlns="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xmlns="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xmlns="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xmlns="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xmlns="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xmlns="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37805"/>
            <a:ext cx="3923345" cy="18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xmlns="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3146228" cy="340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xmlns="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xmlns="" id="{4AA10393-57AE-4C97-9984-996252DAAFB9}"/>
              </a:ext>
            </a:extLst>
          </p:cNvPr>
          <p:cNvCxnSpPr>
            <a:cxnSpLocks/>
            <a:endCxn id="229" idx="2"/>
          </p:cNvCxnSpPr>
          <p:nvPr/>
        </p:nvCxnSpPr>
        <p:spPr>
          <a:xfrm rot="5400000">
            <a:off x="8169267" y="1498022"/>
            <a:ext cx="2163549" cy="710066"/>
          </a:xfrm>
          <a:prstGeom prst="bentConnector4">
            <a:avLst>
              <a:gd name="adj1" fmla="val 59629"/>
              <a:gd name="adj2" fmla="val 11365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xmlns="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xmlns="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xmlns="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73950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xmlns="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xmlns="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xmlns="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xmlns="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xmlns="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xmlns="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xmlns="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xmlns="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xmlns="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xmlns="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xmlns="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xmlns="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xmlns="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xmlns="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xmlns="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xmlns="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xmlns="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xmlns="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xmlns="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xmlns="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xmlns="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xmlns="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xmlns="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xmlns="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xmlns="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xmlns="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xmlns="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xmlns="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xmlns="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xmlns="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xmlns="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xmlns="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xmlns="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xmlns="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xmlns="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xmlns="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xmlns="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xmlns="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xmlns="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xmlns="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xmlns="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xmlns="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xmlns="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xmlns="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xmlns="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xmlns="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xmlns="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xmlns="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xmlns="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xmlns="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xmlns="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xmlns="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xmlns="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xmlns="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xmlns="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xmlns="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xmlns="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xmlns="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IOTBlueServer</a:t>
            </a:r>
            <a:endParaRPr lang="fr-FR" sz="1200" dirty="0"/>
          </a:p>
          <a:p>
            <a:pPr algn="ctr"/>
            <a:r>
              <a:rPr lang="en-US" sz="1200" dirty="0"/>
              <a:t>nRF52832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xmlns="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xmlns="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xmlns="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xmlns="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xmlns="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xmlns="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xmlns="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xmlns="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xmlns="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xmlns="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xmlns="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xmlns="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xmlns="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xmlns="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xmlns="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xmlns="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xmlns="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xmlns="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xmlns="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xmlns="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xmlns="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xmlns="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xmlns="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xmlns="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xmlns="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xmlns="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xmlns="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xmlns="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xmlns="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xmlns="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xmlns="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xmlns="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xmlns="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xmlns="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3" name="Connecteur : en angle 144">
            <a:extLst>
              <a:ext uri="{FF2B5EF4-FFF2-40B4-BE49-F238E27FC236}">
                <a16:creationId xmlns:a16="http://schemas.microsoft.com/office/drawing/2014/main" xmlns="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1334" y="82799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144">
            <a:extLst>
              <a:ext uri="{FF2B5EF4-FFF2-40B4-BE49-F238E27FC236}">
                <a16:creationId xmlns:a16="http://schemas.microsoft.com/office/drawing/2014/main" xmlns="" id="{4AA10393-57AE-4C97-9984-996252DAAFB9}"/>
              </a:ext>
            </a:extLst>
          </p:cNvPr>
          <p:cNvCxnSpPr>
            <a:cxnSpLocks/>
            <a:endCxn id="228" idx="2"/>
          </p:cNvCxnSpPr>
          <p:nvPr/>
        </p:nvCxnSpPr>
        <p:spPr>
          <a:xfrm rot="5400000">
            <a:off x="8015204" y="1662701"/>
            <a:ext cx="2417886" cy="632245"/>
          </a:xfrm>
          <a:prstGeom prst="bentConnector4">
            <a:avLst>
              <a:gd name="adj1" fmla="val 53776"/>
              <a:gd name="adj2" fmla="val 11764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144">
            <a:extLst>
              <a:ext uri="{FF2B5EF4-FFF2-40B4-BE49-F238E27FC236}">
                <a16:creationId xmlns:a16="http://schemas.microsoft.com/office/drawing/2014/main" xmlns="" id="{4AA10393-57AE-4C97-9984-996252DAAFB9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>
            <a:off x="7866014" y="1819249"/>
            <a:ext cx="2671279" cy="585949"/>
          </a:xfrm>
          <a:prstGeom prst="bentConnector4">
            <a:avLst>
              <a:gd name="adj1" fmla="val 47941"/>
              <a:gd name="adj2" fmla="val 11903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xmlns="" id="{187CEC53-DFFE-46DE-9B7E-78BBD73A5556}"/>
              </a:ext>
            </a:extLst>
          </p:cNvPr>
          <p:cNvSpPr txBox="1"/>
          <p:nvPr/>
        </p:nvSpPr>
        <p:spPr>
          <a:xfrm>
            <a:off x="8802541" y="782801"/>
            <a:ext cx="10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0x30</a:t>
            </a:r>
          </a:p>
          <a:p>
            <a:r>
              <a:rPr lang="fr-FR" sz="800" dirty="0"/>
              <a:t>0x31</a:t>
            </a:r>
          </a:p>
          <a:p>
            <a:r>
              <a:rPr lang="fr-FR" sz="800" dirty="0"/>
              <a:t>0x32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xmlns="" id="{62CA3368-DB00-4BDF-9964-BC8FCF6751B4}"/>
              </a:ext>
            </a:extLst>
          </p:cNvPr>
          <p:cNvSpPr txBox="1"/>
          <p:nvPr/>
        </p:nvSpPr>
        <p:spPr>
          <a:xfrm rot="16200000">
            <a:off x="9142584" y="794363"/>
            <a:ext cx="593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XSHUT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xmlns="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xmlns="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xmlns="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xmlns="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xmlns="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xmlns="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xmlns="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xmlns="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xmlns="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xmlns="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xmlns="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xmlns="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xmlns="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xmlns="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xmlns="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xmlns="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xmlns="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xmlns="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xmlns="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xmlns="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xmlns="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xmlns="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xmlns="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xmlns="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xmlns="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xmlns="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xmlns="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xmlns="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xmlns="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xmlns="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xmlns="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xmlns="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xmlns="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xmlns="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xmlns="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xmlns="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xmlns="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xmlns="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xmlns="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xmlns="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xmlns="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xmlns="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xmlns="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xmlns="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xmlns="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xmlns="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xmlns="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xmlns="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xmlns="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xmlns="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xmlns="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xmlns="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xmlns="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xmlns="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xmlns="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xmlns="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xmlns="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xmlns="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xmlns="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xmlns="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xmlns="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xmlns="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xmlns="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xmlns="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391450"/>
              </p:ext>
            </p:extLst>
          </p:nvPr>
        </p:nvGraphicFramePr>
        <p:xfrm>
          <a:off x="897467" y="1464733"/>
          <a:ext cx="10524065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58">
                  <a:extLst>
                    <a:ext uri="{9D8B030D-6E8A-4147-A177-3AD203B41FA5}">
                      <a16:colId xmlns:a16="http://schemas.microsoft.com/office/drawing/2014/main" xmlns="" val="141237979"/>
                    </a:ext>
                  </a:extLst>
                </a:gridCol>
                <a:gridCol w="2103458">
                  <a:extLst>
                    <a:ext uri="{9D8B030D-6E8A-4147-A177-3AD203B41FA5}">
                      <a16:colId xmlns:a16="http://schemas.microsoft.com/office/drawing/2014/main" xmlns="" val="2232030455"/>
                    </a:ext>
                  </a:extLst>
                </a:gridCol>
                <a:gridCol w="2103458"/>
                <a:gridCol w="3847873">
                  <a:extLst>
                    <a:ext uri="{9D8B030D-6E8A-4147-A177-3AD203B41FA5}">
                      <a16:colId xmlns:a16="http://schemas.microsoft.com/office/drawing/2014/main" xmlns="" val="295038499"/>
                    </a:ext>
                  </a:extLst>
                </a:gridCol>
                <a:gridCol w="365818">
                  <a:extLst>
                    <a:ext uri="{9D8B030D-6E8A-4147-A177-3AD203B41FA5}">
                      <a16:colId xmlns:a16="http://schemas.microsoft.com/office/drawing/2014/main" xmlns="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Reference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GP2Y0A21Y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Front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0x30,</a:t>
                      </a:r>
                      <a:r>
                        <a:rPr lang="fr-FR" baseline="0" dirty="0"/>
                        <a:t> 0x31, 0x32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CMPS12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755461"/>
              </p:ext>
            </p:extLst>
          </p:nvPr>
        </p:nvGraphicFramePr>
        <p:xfrm>
          <a:off x="838200" y="1410759"/>
          <a:ext cx="10523219" cy="5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xmlns="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xmlns="" val="2232030455"/>
                    </a:ext>
                  </a:extLst>
                </a:gridCol>
                <a:gridCol w="1569081"/>
                <a:gridCol w="4052380">
                  <a:extLst>
                    <a:ext uri="{9D8B030D-6E8A-4147-A177-3AD203B41FA5}">
                      <a16:colId xmlns:a16="http://schemas.microsoft.com/office/drawing/2014/main" xmlns="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xmlns="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Reference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Interface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LiquidCrystal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LSY201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DS1307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BH1720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DHT22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98887"/>
              </p:ext>
            </p:extLst>
          </p:nvPr>
        </p:nvGraphicFramePr>
        <p:xfrm>
          <a:off x="673075" y="2614630"/>
          <a:ext cx="921115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xmlns="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xmlns="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xmlns="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xmlns="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xmlns="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CMD_RUN                             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Bluetooh</a:t>
            </a:r>
            <a:r>
              <a:rPr lang="en-US" dirty="0"/>
              <a:t> Commands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18016"/>
              </p:ext>
            </p:extLst>
          </p:nvPr>
        </p:nvGraphicFramePr>
        <p:xfrm>
          <a:off x="723901" y="829734"/>
          <a:ext cx="10132364" cy="528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637">
                  <a:extLst>
                    <a:ext uri="{9D8B030D-6E8A-4147-A177-3AD203B41FA5}">
                      <a16:colId xmlns:a16="http://schemas.microsoft.com/office/drawing/2014/main" xmlns="" val="141237979"/>
                    </a:ext>
                  </a:extLst>
                </a:gridCol>
                <a:gridCol w="5320862">
                  <a:extLst>
                    <a:ext uri="{9D8B030D-6E8A-4147-A177-3AD203B41FA5}">
                      <a16:colId xmlns:a16="http://schemas.microsoft.com/office/drawing/2014/main" xmlns="" val="2232030455"/>
                    </a:ext>
                  </a:extLst>
                </a:gridCol>
                <a:gridCol w="30838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BLE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063906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Run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CMD=START|&gt;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295351"/>
                  </a:ext>
                </a:extLst>
              </a:tr>
              <a:tr h="410312">
                <a:tc>
                  <a:txBody>
                    <a:bodyPr/>
                    <a:lstStyle/>
                    <a:p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CMD=TURN|P=-45|&gt;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1206"/>
                  </a:ext>
                </a:extLst>
              </a:tr>
              <a:tr h="415984">
                <a:tc>
                  <a:txBody>
                    <a:bodyPr/>
                    <a:lstStyle/>
                    <a:p>
                      <a:r>
                        <a:rPr lang="fr-FR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right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242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CMD=STOP|&gt;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387248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fr-F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 in </a:t>
                      </a:r>
                      <a:r>
                        <a:rPr lang="fr-FR" dirty="0" err="1"/>
                        <a:t>autonomous</a:t>
                      </a:r>
                      <a:r>
                        <a:rPr lang="fr-FR" dirty="0"/>
                        <a:t> mode, timeout</a:t>
                      </a:r>
                      <a:r>
                        <a:rPr lang="fr-FR" baseline="0" dirty="0"/>
                        <a:t> 20 seconds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CMD=GO|P=20|&gt;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2414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CMD=PICTURE|&gt;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CMD=GET_INFOS|&gt;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878265"/>
                  </a:ext>
                </a:extLst>
              </a:tr>
              <a:tr h="103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PI Communication mode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</a:t>
                      </a:r>
                      <a:r>
                        <a:rPr lang="fr-FR" dirty="0" err="1"/>
                        <a:t>Raspberry</a:t>
                      </a:r>
                      <a:r>
                        <a:rPr lang="fr-FR" dirty="0"/>
                        <a:t> PI: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300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CMD=PI|P=2|300|&gt;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CMD=M|P=</a:t>
                      </a:r>
                      <a:r>
                        <a:rPr lang="fr-FR" dirty="0" err="1"/>
                        <a:t>x|y</a:t>
                      </a:r>
                      <a:r>
                        <a:rPr lang="fr-FR" dirty="0"/>
                        <a:t>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CMD=T|P=2|1|0|3|4|&gt;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8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WIFI Commands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69735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xmlns="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xmlns="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xmlns="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0: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1: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2: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51246</TotalTime>
  <Words>1112</Words>
  <Application>Microsoft Office PowerPoint</Application>
  <PresentationFormat>Personnalisé</PresentationFormat>
  <Paragraphs>542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Bluetooh Commands </vt:lpstr>
      <vt:lpstr>WIFI Commands</vt:lpstr>
      <vt:lpstr>Special pins Arduino MEGA2560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Eric DeLaHoupliere</cp:lastModifiedBy>
  <cp:revision>521</cp:revision>
  <cp:lastPrinted>2019-01-06T16:28:08Z</cp:lastPrinted>
  <dcterms:created xsi:type="dcterms:W3CDTF">2018-10-08T20:02:04Z</dcterms:created>
  <dcterms:modified xsi:type="dcterms:W3CDTF">2019-02-26T12:48:05Z</dcterms:modified>
</cp:coreProperties>
</file>