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6" r:id="rId9"/>
    <p:sldId id="260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8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nRF52832</a:t>
            </a:r>
          </a:p>
          <a:p>
            <a:r>
              <a:rPr lang="fr-FR" i="1" dirty="0" err="1"/>
              <a:t>Sparkfun</a:t>
            </a:r>
            <a:endParaRPr lang="fr-FR" i="1" dirty="0"/>
          </a:p>
          <a:p>
            <a:r>
              <a:rPr lang="fr-FR" i="1" dirty="0" err="1"/>
              <a:t>IoTBlueServer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338465" y="2107900"/>
            <a:ext cx="120" cy="74487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1850678"/>
            <a:ext cx="438699" cy="257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26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27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7041531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F21AF-0FB7-4D5C-8E38-D8C912C94C5A}"/>
              </a:ext>
            </a:extLst>
          </p:cNvPr>
          <p:cNvSpPr/>
          <p:nvPr/>
        </p:nvSpPr>
        <p:spPr>
          <a:xfrm>
            <a:off x="4203956" y="82644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BLE Bluetooth- UART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8C0DC9-6DB2-4C32-AD37-EB48A7120970}"/>
              </a:ext>
            </a:extLst>
          </p:cNvPr>
          <p:cNvSpPr/>
          <p:nvPr/>
        </p:nvSpPr>
        <p:spPr>
          <a:xfrm>
            <a:off x="7732596" y="359783"/>
            <a:ext cx="14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device=Robot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9167914-2FF5-495F-B01C-5C82AAE04DF5}"/>
              </a:ext>
            </a:extLst>
          </p:cNvPr>
          <p:cNvSpPr/>
          <p:nvPr/>
        </p:nvSpPr>
        <p:spPr>
          <a:xfrm>
            <a:off x="10087316" y="749877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0DEE22-58EC-4447-9599-3FF8ACDAF9E2}"/>
              </a:ext>
            </a:extLst>
          </p:cNvPr>
          <p:cNvSpPr txBox="1"/>
          <p:nvPr/>
        </p:nvSpPr>
        <p:spPr>
          <a:xfrm>
            <a:off x="9435837" y="10369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8C38D15-FAF0-49C1-9595-68F7568A2A1A}"/>
              </a:ext>
            </a:extLst>
          </p:cNvPr>
          <p:cNvCxnSpPr>
            <a:cxnSpLocks/>
          </p:cNvCxnSpPr>
          <p:nvPr/>
        </p:nvCxnSpPr>
        <p:spPr>
          <a:xfrm>
            <a:off x="9395711" y="1340345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40139269-41CB-400F-AFA3-BDFCF870D1D5}"/>
              </a:ext>
            </a:extLst>
          </p:cNvPr>
          <p:cNvSpPr txBox="1"/>
          <p:nvPr/>
        </p:nvSpPr>
        <p:spPr>
          <a:xfrm>
            <a:off x="9390600" y="6532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50A4CA-1B55-41CA-AD39-FFB475305EF3}"/>
              </a:ext>
            </a:extLst>
          </p:cNvPr>
          <p:cNvCxnSpPr>
            <a:cxnSpLocks/>
          </p:cNvCxnSpPr>
          <p:nvPr/>
        </p:nvCxnSpPr>
        <p:spPr>
          <a:xfrm>
            <a:off x="9395710" y="966664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D14A42-B1EE-4D8B-94F2-69E7BDE88980}"/>
              </a:ext>
            </a:extLst>
          </p:cNvPr>
          <p:cNvCxnSpPr/>
          <p:nvPr/>
        </p:nvCxnSpPr>
        <p:spPr>
          <a:xfrm>
            <a:off x="5637178" y="29863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21601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96583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59877"/>
              </p:ext>
            </p:extLst>
          </p:nvPr>
        </p:nvGraphicFramePr>
        <p:xfrm>
          <a:off x="673075" y="2614630"/>
          <a:ext cx="9211154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51079</TotalTime>
  <Words>1140</Words>
  <Application>Microsoft Office PowerPoint</Application>
  <PresentationFormat>Grand écran</PresentationFormat>
  <Paragraphs>495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Commandes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504</cp:revision>
  <cp:lastPrinted>2019-01-06T16:28:08Z</cp:lastPrinted>
  <dcterms:created xsi:type="dcterms:W3CDTF">2018-10-08T20:02:04Z</dcterms:created>
  <dcterms:modified xsi:type="dcterms:W3CDTF">2019-02-16T17:58:09Z</dcterms:modified>
</cp:coreProperties>
</file>