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6" r:id="rId18"/>
    <p:sldId id="281" r:id="rId19"/>
    <p:sldId id="284" r:id="rId20"/>
    <p:sldId id="282" r:id="rId21"/>
    <p:sldId id="283" r:id="rId22"/>
    <p:sldId id="260" r:id="rId2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</a:t>
            </a:r>
            <a:r>
              <a:rPr lang="en-US" b="1" dirty="0" err="1"/>
              <a:t>Opto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 20A</a:t>
            </a:r>
          </a:p>
          <a:p>
            <a:pPr marL="457200" lvl="1" indent="0">
              <a:buNone/>
            </a:pPr>
            <a:r>
              <a:rPr lang="en-US" dirty="0"/>
              <a:t>Peak Current: 25A</a:t>
            </a:r>
          </a:p>
          <a:p>
            <a:pPr marL="457200" lvl="1" indent="0">
              <a:buNone/>
            </a:pPr>
            <a:r>
              <a:rPr lang="en-US" dirty="0"/>
              <a:t>Input Voltage: 2~4S (7.4~14.8V)</a:t>
            </a:r>
          </a:p>
          <a:p>
            <a:pPr marL="457200" lvl="1" indent="0">
              <a:buNone/>
            </a:pPr>
            <a:r>
              <a:rPr lang="en-US" dirty="0"/>
              <a:t>BEC: </a:t>
            </a:r>
            <a:r>
              <a:rPr lang="en-US" b="1" dirty="0"/>
              <a:t>None</a:t>
            </a:r>
          </a:p>
          <a:p>
            <a:pPr marL="457200" lvl="1" indent="0">
              <a:buNone/>
            </a:pPr>
            <a:r>
              <a:rPr lang="en-US" dirty="0"/>
              <a:t>Dimensions: 27 x 12mm</a:t>
            </a:r>
          </a:p>
          <a:p>
            <a:pPr marL="457200" lvl="1" indent="0">
              <a:buNone/>
            </a:pPr>
            <a:r>
              <a:rPr lang="en-US" dirty="0"/>
              <a:t>Weight: 7.9g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(except ESC #3)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1BEC6-1CC5-4DA4-87DC-43EB6B7E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16" y="1849234"/>
            <a:ext cx="6654987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659455" y="1077575"/>
            <a:ext cx="1080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#3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6EE8B9-853B-49EF-9F3D-B81A55DC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AD99FA-65BF-446E-971A-B0D3A10C0E90}"/>
              </a:ext>
            </a:extLst>
          </p:cNvPr>
          <p:cNvSpPr txBox="1"/>
          <p:nvPr/>
        </p:nvSpPr>
        <p:spPr>
          <a:xfrm>
            <a:off x="1906622" y="1060341"/>
            <a:ext cx="793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ESC </a:t>
            </a:r>
            <a:r>
              <a:rPr lang="fr-FR" dirty="0" err="1"/>
              <a:t>is</a:t>
            </a:r>
            <a:endParaRPr lang="fr-FR" dirty="0"/>
          </a:p>
          <a:p>
            <a:r>
              <a:rPr lang="fr-FR" dirty="0"/>
              <a:t> Min PPM = </a:t>
            </a:r>
            <a:r>
              <a:rPr lang="fr-FR" b="1" dirty="0"/>
              <a:t>1156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1148 in </a:t>
            </a:r>
            <a:r>
              <a:rPr lang="fr-FR" dirty="0" err="1"/>
              <a:t>order</a:t>
            </a:r>
            <a:r>
              <a:rPr lang="fr-FR" dirty="0"/>
              <a:t> to stop the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stick </a:t>
            </a:r>
            <a:r>
              <a:rPr lang="fr-FR" dirty="0" err="1"/>
              <a:t>is</a:t>
            </a:r>
            <a:r>
              <a:rPr lang="fr-FR" dirty="0"/>
              <a:t>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9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/>
              <a:t> 10cm, </a:t>
            </a:r>
            <a:r>
              <a:rPr lang="fr-FR" b="1" dirty="0"/>
              <a:t>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846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1156!!!)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1757</Words>
  <Application>Microsoft Office PowerPoint</Application>
  <PresentationFormat>Grand écran</PresentationFormat>
  <Paragraphs>389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 (except ESC #3)</vt:lpstr>
      <vt:lpstr>Configuration ESC #3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70</cp:revision>
  <dcterms:created xsi:type="dcterms:W3CDTF">2019-06-09T09:35:30Z</dcterms:created>
  <dcterms:modified xsi:type="dcterms:W3CDTF">2019-10-15T19:38:11Z</dcterms:modified>
</cp:coreProperties>
</file>