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0" r:id="rId9"/>
    <p:sldId id="266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429419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77233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70842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51811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237335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163661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16126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405143" y="1099179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853898" y="1101839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136671" y="1907808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1624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05079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29600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608494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034157" y="1618730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1138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83632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18317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88950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13438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38951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66381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33560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198875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65035" y="1921847"/>
            <a:ext cx="279420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 err="1"/>
              <a:t>tal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155281" y="1913536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110158" y="1598465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065B0CF-7D83-4DD4-BCEF-775D10F05C10}"/>
              </a:ext>
            </a:extLst>
          </p:cNvPr>
          <p:cNvSpPr/>
          <p:nvPr/>
        </p:nvSpPr>
        <p:spPr>
          <a:xfrm>
            <a:off x="2130762" y="561185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7CA45-DB59-4D07-856B-C24F6EF2ED1B}"/>
              </a:ext>
            </a:extLst>
          </p:cNvPr>
          <p:cNvSpPr/>
          <p:nvPr/>
        </p:nvSpPr>
        <p:spPr>
          <a:xfrm>
            <a:off x="1873264" y="6112316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B92465-D9B5-4254-B88D-DF6D29053AA6}"/>
              </a:ext>
            </a:extLst>
          </p:cNvPr>
          <p:cNvCxnSpPr>
            <a:cxnSpLocks/>
          </p:cNvCxnSpPr>
          <p:nvPr/>
        </p:nvCxnSpPr>
        <p:spPr>
          <a:xfrm>
            <a:off x="2372037" y="5842784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1918108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61594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38304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782801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0x29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5047962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251811" y="1106134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57036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730534"/>
            <a:ext cx="1109029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34649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66381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198875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198876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8289775" y="1140796"/>
            <a:ext cx="2711123" cy="953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243548"/>
            <a:ext cx="278735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1914" y="799951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/>
          <p:nvPr/>
        </p:nvCxnSpPr>
        <p:spPr>
          <a:xfrm>
            <a:off x="490775" y="6740270"/>
            <a:ext cx="4036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599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07078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5579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68960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EC9ADF2-9AD4-47B8-B3B9-753395E7881C}"/>
              </a:ext>
            </a:extLst>
          </p:cNvPr>
          <p:cNvCxnSpPr>
            <a:cxnSpLocks/>
          </p:cNvCxnSpPr>
          <p:nvPr/>
        </p:nvCxnSpPr>
        <p:spPr>
          <a:xfrm flipV="1">
            <a:off x="2228435" y="6503165"/>
            <a:ext cx="0" cy="1286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5CA34531-DAC1-4B1C-AF64-44F833901AA9}"/>
              </a:ext>
            </a:extLst>
          </p:cNvPr>
          <p:cNvCxnSpPr>
            <a:cxnSpLocks/>
          </p:cNvCxnSpPr>
          <p:nvPr/>
        </p:nvCxnSpPr>
        <p:spPr>
          <a:xfrm flipV="1">
            <a:off x="2442062" y="6537379"/>
            <a:ext cx="0" cy="209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0782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3664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044536"/>
            <a:ext cx="156515" cy="2124"/>
          </a:xfrm>
          <a:prstGeom prst="bentConnector3">
            <a:avLst>
              <a:gd name="adj1" fmla="val 50001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0066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09808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25616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8498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392880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34265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435537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4036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35010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916119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57542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60423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71213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66826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76567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498164" y="1119466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831602" y="1905248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252760" y="1642890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717334" y="160832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986043" y="1098092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89" y="738997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434E2A6D-080F-4DEF-A105-B7909FF73023}"/>
              </a:ext>
            </a:extLst>
          </p:cNvPr>
          <p:cNvSpPr/>
          <p:nvPr/>
        </p:nvSpPr>
        <p:spPr>
          <a:xfrm>
            <a:off x="3312968" y="560446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B329884-2119-4C1F-B60F-6649C6BFD24C}"/>
              </a:ext>
            </a:extLst>
          </p:cNvPr>
          <p:cNvSpPr/>
          <p:nvPr/>
        </p:nvSpPr>
        <p:spPr>
          <a:xfrm>
            <a:off x="3055470" y="6104918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476BBA58-B76E-4D3E-AD8A-6172AD9A0622}"/>
              </a:ext>
            </a:extLst>
          </p:cNvPr>
          <p:cNvCxnSpPr>
            <a:cxnSpLocks/>
          </p:cNvCxnSpPr>
          <p:nvPr/>
        </p:nvCxnSpPr>
        <p:spPr>
          <a:xfrm>
            <a:off x="3554243" y="5835386"/>
            <a:ext cx="0" cy="2695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2EE00829-9734-404E-98F7-0AAC0A5F0DF1}"/>
              </a:ext>
            </a:extLst>
          </p:cNvPr>
          <p:cNvCxnSpPr>
            <a:cxnSpLocks/>
          </p:cNvCxnSpPr>
          <p:nvPr/>
        </p:nvCxnSpPr>
        <p:spPr>
          <a:xfrm flipV="1">
            <a:off x="3669640" y="6495767"/>
            <a:ext cx="0" cy="234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E280CB5D-8E5A-4C30-869A-E6B7974C8491}"/>
              </a:ext>
            </a:extLst>
          </p:cNvPr>
          <p:cNvCxnSpPr>
            <a:cxnSpLocks/>
          </p:cNvCxnSpPr>
          <p:nvPr/>
        </p:nvCxnSpPr>
        <p:spPr>
          <a:xfrm flipV="1">
            <a:off x="3477155" y="6503165"/>
            <a:ext cx="0" cy="1298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309524" y="386099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176" y="388980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34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009" y="399770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6589" y="395383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6589" y="405124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0034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194108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1677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798322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233980"/>
              </p:ext>
            </p:extLst>
          </p:nvPr>
        </p:nvGraphicFramePr>
        <p:xfrm>
          <a:off x="897467" y="1464733"/>
          <a:ext cx="1052406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360952"/>
              </p:ext>
            </p:extLst>
          </p:nvPr>
        </p:nvGraphicFramePr>
        <p:xfrm>
          <a:off x="838200" y="1410759"/>
          <a:ext cx="105232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commande (1,2,3….)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/>
              <a:t>TAGPARAM </a:t>
            </a:r>
            <a:r>
              <a:rPr lang="fr-FR" sz="4000" dirty="0"/>
              <a:t>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6168"/>
              </p:ext>
            </p:extLst>
          </p:nvPr>
        </p:nvGraphicFramePr>
        <p:xfrm>
          <a:off x="655320" y="2548202"/>
          <a:ext cx="89204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181264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CMD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RESP to the Server </a:t>
            </a:r>
            <a:r>
              <a:rPr lang="fr-FR" sz="3000" dirty="0" err="1"/>
              <a:t>following</a:t>
            </a:r>
            <a:r>
              <a:rPr lang="fr-FR" sz="3000" dirty="0"/>
              <a:t> </a:t>
            </a:r>
            <a:r>
              <a:rPr lang="fr-FR" sz="3000" dirty="0" err="1"/>
              <a:t>reception</a:t>
            </a:r>
            <a:r>
              <a:rPr lang="fr-FR" sz="3000" dirty="0"/>
              <a:t> CMD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RESP to the Robot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reception</a:t>
            </a:r>
            <a:r>
              <a:rPr lang="fr-FR" dirty="0"/>
              <a:t>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Interuptions</a:t>
            </a:r>
            <a:r>
              <a:rPr lang="fr-FR" dirty="0"/>
              <a:t> Arduino MEG2560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Commandes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4207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44453</TotalTime>
  <Words>1025</Words>
  <Application>Microsoft Office PowerPoint</Application>
  <PresentationFormat>Grand écran</PresentationFormat>
  <Paragraphs>452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Interuptions Arduino MEG2560</vt:lpstr>
      <vt:lpstr>Commandes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417</cp:revision>
  <cp:lastPrinted>2019-01-06T16:28:08Z</cp:lastPrinted>
  <dcterms:created xsi:type="dcterms:W3CDTF">2018-10-08T20:02:04Z</dcterms:created>
  <dcterms:modified xsi:type="dcterms:W3CDTF">2019-01-14T23:38:14Z</dcterms:modified>
</cp:coreProperties>
</file>