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92" r:id="rId5"/>
    <p:sldId id="260" r:id="rId6"/>
    <p:sldId id="293" r:id="rId7"/>
    <p:sldId id="272" r:id="rId8"/>
    <p:sldId id="275" r:id="rId9"/>
    <p:sldId id="277" r:id="rId10"/>
    <p:sldId id="289" r:id="rId11"/>
    <p:sldId id="278" r:id="rId12"/>
    <p:sldId id="287" r:id="rId13"/>
    <p:sldId id="290" r:id="rId14"/>
    <p:sldId id="281" r:id="rId15"/>
    <p:sldId id="284" r:id="rId16"/>
    <p:sldId id="282" r:id="rId17"/>
    <p:sldId id="283" r:id="rId18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10788175" y="340394"/>
            <a:ext cx="1135965" cy="786442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3000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40653" y="1937728"/>
            <a:ext cx="7797848" cy="3409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Arduino MEGA2560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860299" y="4309969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851683" y="45429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864587" y="47868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211980" y="3059668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+7.5</a:t>
            </a:r>
            <a:r>
              <a:rPr lang="en-US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302067" y="3429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sz="1200" b="1" dirty="0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>
            <a:off x="4419600" y="94148"/>
            <a:ext cx="7624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756660" y="1920429"/>
            <a:ext cx="588725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Digital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7607023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9251608" y="167450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5996720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4361400" y="168891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2497667" y="6686450"/>
            <a:ext cx="9473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954867" y="6458032"/>
            <a:ext cx="43510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588820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223620" y="1417309"/>
            <a:ext cx="2614" cy="24108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829609" y="142597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9473149" y="1431113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282182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578471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08740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683178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672605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9771128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080084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069511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8168034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474071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463498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6562021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846617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843664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4934567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724396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794785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4809955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41884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398729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34287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620900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325259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950357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552405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4236662" y="106242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871462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470627" y="104371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073223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9948287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 Left (3)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345193" y="886682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 (2)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6739180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 Right (1)</a:t>
            </a:r>
          </a:p>
        </p:txBody>
      </p:sp>
      <p:sp>
        <p:nvSpPr>
          <p:cNvPr id="142" name="Ellipse 141"/>
          <p:cNvSpPr/>
          <p:nvPr/>
        </p:nvSpPr>
        <p:spPr>
          <a:xfrm>
            <a:off x="5125374" y="92318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 (0)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596544" y="3932381"/>
            <a:ext cx="1220318" cy="1457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GND        </a:t>
            </a:r>
            <a:r>
              <a:rPr lang="en-US" sz="1200" dirty="0"/>
              <a:t>IMU</a:t>
            </a:r>
          </a:p>
          <a:p>
            <a:r>
              <a:rPr lang="en-US" sz="900" dirty="0"/>
              <a:t> VIN     </a:t>
            </a:r>
            <a:r>
              <a:rPr lang="en-US" sz="1200" dirty="0"/>
              <a:t>ICM20948</a:t>
            </a:r>
          </a:p>
          <a:p>
            <a:pPr algn="ctr"/>
            <a:endParaRPr lang="en-US" sz="1200" dirty="0"/>
          </a:p>
          <a:p>
            <a:r>
              <a:rPr lang="en-US" sz="900" dirty="0"/>
              <a:t>MOSI</a:t>
            </a:r>
          </a:p>
          <a:p>
            <a:endParaRPr lang="en-US" sz="900" dirty="0"/>
          </a:p>
          <a:p>
            <a:r>
              <a:rPr lang="en-US" sz="900" dirty="0"/>
              <a:t>SCLK</a:t>
            </a:r>
          </a:p>
          <a:p>
            <a:r>
              <a:rPr lang="en-US" sz="900" dirty="0"/>
              <a:t>MISO</a:t>
            </a:r>
          </a:p>
          <a:p>
            <a:r>
              <a:rPr lang="en-US" sz="900" dirty="0"/>
              <a:t>CS</a:t>
            </a:r>
          </a:p>
          <a:p>
            <a:pPr algn="ctr"/>
            <a:endParaRPr lang="en-US" sz="1200" dirty="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0017621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0409439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25163" y="3188982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2506842" y="5332939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2961491" y="5366623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2463059" y="5366809"/>
            <a:ext cx="59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2943264" y="532983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>
            <a:off x="1303122" y="3353352"/>
            <a:ext cx="56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>
            <a:off x="1291623" y="3716924"/>
            <a:ext cx="562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4415536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>
            <a:off x="10030691" y="3648258"/>
            <a:ext cx="20597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 flipV="1">
            <a:off x="10176164" y="3429000"/>
            <a:ext cx="1837267" cy="12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E27ED2-1D9F-A46B-2C26-177A1FFD709E}"/>
              </a:ext>
            </a:extLst>
          </p:cNvPr>
          <p:cNvCxnSpPr>
            <a:cxnSpLocks/>
          </p:cNvCxnSpPr>
          <p:nvPr/>
        </p:nvCxnSpPr>
        <p:spPr>
          <a:xfrm>
            <a:off x="1905000" y="6799159"/>
            <a:ext cx="10198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22021DE-4223-EC6C-8313-DF76972E6DF5}"/>
              </a:ext>
            </a:extLst>
          </p:cNvPr>
          <p:cNvCxnSpPr>
            <a:cxnSpLocks/>
          </p:cNvCxnSpPr>
          <p:nvPr/>
        </p:nvCxnSpPr>
        <p:spPr>
          <a:xfrm flipV="1">
            <a:off x="1908985" y="5316006"/>
            <a:ext cx="0" cy="1453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ED5377-5C2C-E6CC-9DB1-D29E565381C6}"/>
              </a:ext>
            </a:extLst>
          </p:cNvPr>
          <p:cNvSpPr txBox="1"/>
          <p:nvPr/>
        </p:nvSpPr>
        <p:spPr>
          <a:xfrm>
            <a:off x="1847773" y="5335622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+3,3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71EED5-F89F-8C96-75D8-E2599AA657FA}"/>
              </a:ext>
            </a:extLst>
          </p:cNvPr>
          <p:cNvCxnSpPr>
            <a:cxnSpLocks/>
          </p:cNvCxnSpPr>
          <p:nvPr/>
        </p:nvCxnSpPr>
        <p:spPr>
          <a:xfrm flipV="1">
            <a:off x="12096399" y="3649133"/>
            <a:ext cx="0" cy="3140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B1B311B-A388-A7D4-2217-086665BF898B}"/>
              </a:ext>
            </a:extLst>
          </p:cNvPr>
          <p:cNvSpPr/>
          <p:nvPr/>
        </p:nvSpPr>
        <p:spPr>
          <a:xfrm>
            <a:off x="8857660" y="50361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>
            <a:off x="9689553" y="4985201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EA6F0D8-6E4D-7FD7-8F23-FC9CAA01F602}"/>
              </a:ext>
            </a:extLst>
          </p:cNvPr>
          <p:cNvSpPr txBox="1"/>
          <p:nvPr/>
        </p:nvSpPr>
        <p:spPr>
          <a:xfrm>
            <a:off x="9674102" y="473369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02DB548-E5D1-7A3C-BCEA-03D8DFAE68AF}"/>
              </a:ext>
            </a:extLst>
          </p:cNvPr>
          <p:cNvSpPr txBox="1"/>
          <p:nvPr/>
        </p:nvSpPr>
        <p:spPr>
          <a:xfrm>
            <a:off x="9660245" y="44907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5042329-B037-8480-2D64-3B885A099230}"/>
              </a:ext>
            </a:extLst>
          </p:cNvPr>
          <p:cNvSpPr txBox="1"/>
          <p:nvPr/>
        </p:nvSpPr>
        <p:spPr>
          <a:xfrm>
            <a:off x="9667176" y="4246118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2194740-69A5-B01E-EEDE-DEDAF825E31B}"/>
              </a:ext>
            </a:extLst>
          </p:cNvPr>
          <p:cNvCxnSpPr>
            <a:cxnSpLocks/>
          </p:cNvCxnSpPr>
          <p:nvPr/>
        </p:nvCxnSpPr>
        <p:spPr>
          <a:xfrm flipV="1">
            <a:off x="10177703" y="3429000"/>
            <a:ext cx="0" cy="656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903728-C349-5E45-68A6-8A8A6F176249}"/>
              </a:ext>
            </a:extLst>
          </p:cNvPr>
          <p:cNvCxnSpPr>
            <a:cxnSpLocks/>
          </p:cNvCxnSpPr>
          <p:nvPr/>
        </p:nvCxnSpPr>
        <p:spPr>
          <a:xfrm flipH="1">
            <a:off x="10183091" y="4072170"/>
            <a:ext cx="429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A28B8A0-571D-41E0-B78A-ED12B98A2A5A}"/>
              </a:ext>
            </a:extLst>
          </p:cNvPr>
          <p:cNvCxnSpPr>
            <a:cxnSpLocks/>
          </p:cNvCxnSpPr>
          <p:nvPr/>
        </p:nvCxnSpPr>
        <p:spPr>
          <a:xfrm flipH="1">
            <a:off x="10023764" y="4270398"/>
            <a:ext cx="5680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9DC4AAC-DE0E-4603-67A5-D011017493FF}"/>
              </a:ext>
            </a:extLst>
          </p:cNvPr>
          <p:cNvCxnSpPr>
            <a:cxnSpLocks/>
          </p:cNvCxnSpPr>
          <p:nvPr/>
        </p:nvCxnSpPr>
        <p:spPr>
          <a:xfrm flipV="1">
            <a:off x="10018375" y="3637883"/>
            <a:ext cx="0" cy="64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D92C055-7D4A-BB16-BCB9-FE777391BCDC}"/>
              </a:ext>
            </a:extLst>
          </p:cNvPr>
          <p:cNvCxnSpPr>
            <a:cxnSpLocks/>
          </p:cNvCxnSpPr>
          <p:nvPr/>
        </p:nvCxnSpPr>
        <p:spPr>
          <a:xfrm flipH="1">
            <a:off x="9366738" y="4649175"/>
            <a:ext cx="1229806" cy="1156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C7E762F8-C16C-5F88-DC87-649588F01ACD}"/>
              </a:ext>
            </a:extLst>
          </p:cNvPr>
          <p:cNvCxnSpPr>
            <a:cxnSpLocks/>
          </p:cNvCxnSpPr>
          <p:nvPr/>
        </p:nvCxnSpPr>
        <p:spPr>
          <a:xfrm flipH="1">
            <a:off x="9337431" y="4902378"/>
            <a:ext cx="1260231" cy="0"/>
          </a:xfrm>
          <a:prstGeom prst="line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7B7AF9-7A2B-744D-3145-A67C6DFCE57C}"/>
              </a:ext>
            </a:extLst>
          </p:cNvPr>
          <p:cNvCxnSpPr>
            <a:cxnSpLocks/>
          </p:cNvCxnSpPr>
          <p:nvPr/>
        </p:nvCxnSpPr>
        <p:spPr>
          <a:xfrm flipH="1">
            <a:off x="9308123" y="4410008"/>
            <a:ext cx="84992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1FD1BC8-F6C3-71F4-D9B2-45C8CAB7812E}"/>
              </a:ext>
            </a:extLst>
          </p:cNvPr>
          <p:cNvCxnSpPr>
            <a:cxnSpLocks/>
          </p:cNvCxnSpPr>
          <p:nvPr/>
        </p:nvCxnSpPr>
        <p:spPr>
          <a:xfrm flipV="1">
            <a:off x="10138806" y="4396154"/>
            <a:ext cx="0" cy="644769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1714158F-29F4-5336-07E6-B72F8A82E87A}"/>
              </a:ext>
            </a:extLst>
          </p:cNvPr>
          <p:cNvCxnSpPr>
            <a:cxnSpLocks/>
          </p:cNvCxnSpPr>
          <p:nvPr/>
        </p:nvCxnSpPr>
        <p:spPr>
          <a:xfrm flipH="1">
            <a:off x="10143127" y="5024402"/>
            <a:ext cx="44867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244EF448-3822-DC4A-19F1-668381FB55D9}"/>
              </a:ext>
            </a:extLst>
          </p:cNvPr>
          <p:cNvCxnSpPr>
            <a:cxnSpLocks/>
          </p:cNvCxnSpPr>
          <p:nvPr/>
        </p:nvCxnSpPr>
        <p:spPr>
          <a:xfrm flipH="1">
            <a:off x="9331569" y="5148563"/>
            <a:ext cx="127781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846EF-F555-5BFC-397B-E7AB14EB9708}"/>
              </a:ext>
            </a:extLst>
          </p:cNvPr>
          <p:cNvSpPr/>
          <p:nvPr/>
        </p:nvSpPr>
        <p:spPr>
          <a:xfrm rot="5400000">
            <a:off x="9016089" y="4652791"/>
            <a:ext cx="10343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SPI</a:t>
            </a:r>
          </a:p>
        </p:txBody>
      </p:sp>
      <p:sp>
        <p:nvSpPr>
          <p:cNvPr id="63" name="Rectangle : carré corné 62">
            <a:extLst>
              <a:ext uri="{FF2B5EF4-FFF2-40B4-BE49-F238E27FC236}">
                <a16:creationId xmlns:a16="http://schemas.microsoft.com/office/drawing/2014/main" id="{4F6590D2-79B7-6A7A-D890-98134188070B}"/>
              </a:ext>
            </a:extLst>
          </p:cNvPr>
          <p:cNvSpPr/>
          <p:nvPr/>
        </p:nvSpPr>
        <p:spPr>
          <a:xfrm>
            <a:off x="2059240" y="36168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AE5A49-6D31-F13F-8B55-5BA0A77F88FF}"/>
              </a:ext>
            </a:extLst>
          </p:cNvPr>
          <p:cNvSpPr/>
          <p:nvPr/>
        </p:nvSpPr>
        <p:spPr>
          <a:xfrm>
            <a:off x="188716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1B7B422-F948-6923-F1BA-ABDAC62C585B}"/>
              </a:ext>
            </a:extLst>
          </p:cNvPr>
          <p:cNvSpPr txBox="1"/>
          <p:nvPr/>
        </p:nvSpPr>
        <p:spPr>
          <a:xfrm rot="16049897">
            <a:off x="2448110" y="162182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B663406-22F4-F85E-D995-E9FB09121D5D}"/>
              </a:ext>
            </a:extLst>
          </p:cNvPr>
          <p:cNvSpPr txBox="1"/>
          <p:nvPr/>
        </p:nvSpPr>
        <p:spPr>
          <a:xfrm rot="16200000" flipH="1">
            <a:off x="2918237" y="159262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39BEAD9-5B23-F094-8FC3-DAC8028E6784}"/>
              </a:ext>
            </a:extLst>
          </p:cNvPr>
          <p:cNvSpPr/>
          <p:nvPr/>
        </p:nvSpPr>
        <p:spPr>
          <a:xfrm>
            <a:off x="280430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642F3E5-F3F3-E00E-BD75-8B755D987087}"/>
              </a:ext>
            </a:extLst>
          </p:cNvPr>
          <p:cNvSpPr txBox="1"/>
          <p:nvPr/>
        </p:nvSpPr>
        <p:spPr>
          <a:xfrm rot="16200000">
            <a:off x="193856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9354CA6-6225-7E5F-8C03-EFB0D9931BBE}"/>
              </a:ext>
            </a:extLst>
          </p:cNvPr>
          <p:cNvSpPr/>
          <p:nvPr/>
        </p:nvSpPr>
        <p:spPr>
          <a:xfrm>
            <a:off x="2346986" y="218262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AB28B654-750C-B4E0-571B-4DB1137A91B6}"/>
              </a:ext>
            </a:extLst>
          </p:cNvPr>
          <p:cNvSpPr/>
          <p:nvPr/>
        </p:nvSpPr>
        <p:spPr>
          <a:xfrm>
            <a:off x="189942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91E87E6-A442-8B66-1217-0D47D4D79F00}"/>
              </a:ext>
            </a:extLst>
          </p:cNvPr>
          <p:cNvSpPr/>
          <p:nvPr/>
        </p:nvSpPr>
        <p:spPr>
          <a:xfrm>
            <a:off x="326949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D98B612-9CEA-99A4-7CC9-A3241C68D0CE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2568542" y="1329129"/>
            <a:ext cx="2223" cy="853496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A9C94B7-3A00-D08C-C794-AF50AB913183}"/>
              </a:ext>
            </a:extLst>
          </p:cNvPr>
          <p:cNvCxnSpPr/>
          <p:nvPr/>
        </p:nvCxnSpPr>
        <p:spPr>
          <a:xfrm flipH="1" flipV="1">
            <a:off x="2123207" y="1358886"/>
            <a:ext cx="2223" cy="8534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BDBC892-E8D6-000D-8AD2-6976FBB52BA0}"/>
              </a:ext>
            </a:extLst>
          </p:cNvPr>
          <p:cNvCxnSpPr/>
          <p:nvPr/>
        </p:nvCxnSpPr>
        <p:spPr>
          <a:xfrm flipH="1" flipV="1">
            <a:off x="3028081" y="1329129"/>
            <a:ext cx="2223" cy="853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08FD676-892C-62BA-B68F-15BB5C89F7FE}"/>
              </a:ext>
            </a:extLst>
          </p:cNvPr>
          <p:cNvCxnSpPr/>
          <p:nvPr/>
        </p:nvCxnSpPr>
        <p:spPr>
          <a:xfrm flipH="1" flipV="1">
            <a:off x="3489232" y="1339217"/>
            <a:ext cx="2223" cy="85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22B5FC74-8DC8-0C8F-E043-6DAD7BA0860F}"/>
              </a:ext>
            </a:extLst>
          </p:cNvPr>
          <p:cNvSpPr txBox="1"/>
          <p:nvPr/>
        </p:nvSpPr>
        <p:spPr>
          <a:xfrm rot="16200000">
            <a:off x="3289234" y="152284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3079E85-4A4A-98DF-53B2-93878F370982}"/>
              </a:ext>
            </a:extLst>
          </p:cNvPr>
          <p:cNvCxnSpPr>
            <a:cxnSpLocks/>
            <a:stCxn id="74" idx="4"/>
          </p:cNvCxnSpPr>
          <p:nvPr/>
        </p:nvCxnSpPr>
        <p:spPr>
          <a:xfrm rot="16200000" flipH="1">
            <a:off x="4736797" y="238988"/>
            <a:ext cx="1981026" cy="6313090"/>
          </a:xfrm>
          <a:prstGeom prst="bentConnector2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4475B9A2-79EA-68D4-5750-4E737B3B613E}"/>
              </a:ext>
            </a:extLst>
          </p:cNvPr>
          <p:cNvCxnSpPr>
            <a:cxnSpLocks/>
            <a:stCxn id="67" idx="4"/>
          </p:cNvCxnSpPr>
          <p:nvPr/>
        </p:nvCxnSpPr>
        <p:spPr>
          <a:xfrm rot="16200000" flipH="1">
            <a:off x="4836696" y="610922"/>
            <a:ext cx="2229928" cy="5847158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05DFB94D-B1CF-2CF5-3518-57A48B18B15A}"/>
              </a:ext>
            </a:extLst>
          </p:cNvPr>
          <p:cNvCxnSpPr>
            <a:cxnSpLocks/>
            <a:stCxn id="75" idx="4"/>
          </p:cNvCxnSpPr>
          <p:nvPr/>
        </p:nvCxnSpPr>
        <p:spPr>
          <a:xfrm rot="16200000" flipH="1">
            <a:off x="4258240" y="278706"/>
            <a:ext cx="2464388" cy="6734454"/>
          </a:xfrm>
          <a:prstGeom prst="bentConnector2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2CEEE0A-0A7F-477A-1758-0C8600930431}"/>
              </a:ext>
            </a:extLst>
          </p:cNvPr>
          <p:cNvSpPr/>
          <p:nvPr/>
        </p:nvSpPr>
        <p:spPr>
          <a:xfrm>
            <a:off x="3756699" y="21963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372880-BB42-4100-26CB-4180C29B5FF6}"/>
              </a:ext>
            </a:extLst>
          </p:cNvPr>
          <p:cNvSpPr/>
          <p:nvPr/>
        </p:nvSpPr>
        <p:spPr>
          <a:xfrm>
            <a:off x="4282479" y="218875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B95A53F-203E-6989-81C1-549D1894047C}"/>
              </a:ext>
            </a:extLst>
          </p:cNvPr>
          <p:cNvSpPr/>
          <p:nvPr/>
        </p:nvSpPr>
        <p:spPr>
          <a:xfrm>
            <a:off x="4251961" y="2659380"/>
            <a:ext cx="525779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C8754A-2216-4D64-5685-7BDE23F68AA0}"/>
              </a:ext>
            </a:extLst>
          </p:cNvPr>
          <p:cNvSpPr/>
          <p:nvPr/>
        </p:nvSpPr>
        <p:spPr>
          <a:xfrm>
            <a:off x="3645387" y="2651760"/>
            <a:ext cx="591333" cy="487680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Running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283355-B3DD-976D-61B4-620714677E9C}"/>
              </a:ext>
            </a:extLst>
          </p:cNvPr>
          <p:cNvCxnSpPr>
            <a:cxnSpLocks/>
          </p:cNvCxnSpPr>
          <p:nvPr/>
        </p:nvCxnSpPr>
        <p:spPr>
          <a:xfrm flipV="1">
            <a:off x="3956360" y="2404799"/>
            <a:ext cx="2614" cy="24108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8582B3-455F-A236-11AC-EE28A7DDF985}"/>
              </a:ext>
            </a:extLst>
          </p:cNvPr>
          <p:cNvCxnSpPr>
            <a:cxnSpLocks/>
          </p:cNvCxnSpPr>
          <p:nvPr/>
        </p:nvCxnSpPr>
        <p:spPr>
          <a:xfrm flipV="1">
            <a:off x="4512620" y="2404799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76"/>
            <a:ext cx="10515600" cy="1943099"/>
          </a:xfrm>
        </p:spPr>
        <p:txBody>
          <a:bodyPr>
            <a:normAutofit/>
          </a:bodyPr>
          <a:lstStyle/>
          <a:p>
            <a:r>
              <a:rPr lang="en-US" sz="4000" dirty="0"/>
              <a:t>4 Motors </a:t>
            </a:r>
            <a:r>
              <a:rPr lang="en-US" sz="4000" b="1" dirty="0" err="1"/>
              <a:t>Turnigy</a:t>
            </a:r>
            <a:r>
              <a:rPr lang="en-US" sz="4000" b="1" dirty="0"/>
              <a:t> </a:t>
            </a:r>
            <a:r>
              <a:rPr lang="en-US" sz="4000" b="1" dirty="0" err="1"/>
              <a:t>Aerodrive</a:t>
            </a:r>
            <a:r>
              <a:rPr lang="en-US" sz="4000" b="1" dirty="0"/>
              <a:t> SK3 2830-920kv Brushless Outrunner Motor</a:t>
            </a:r>
            <a:br>
              <a:rPr lang="en-US" sz="4000" b="1" dirty="0"/>
            </a:br>
            <a:r>
              <a:rPr lang="en-US" sz="4000" b="1" dirty="0"/>
              <a:t> </a:t>
            </a:r>
            <a:r>
              <a:rPr lang="nb-NO" sz="3200" dirty="0"/>
              <a:t>(Hobby King </a:t>
            </a:r>
            <a:r>
              <a:rPr lang="en-US" sz="3200" dirty="0"/>
              <a:t>9192000242-0)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2375"/>
            <a:ext cx="10515600" cy="385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 = &gt; </a:t>
            </a: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pitch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</a:t>
            </a:r>
            <a:r>
              <a:rPr lang="en-US" b="1" dirty="0">
                <a:solidFill>
                  <a:srgbClr val="00B050"/>
                </a:solidFill>
              </a:rPr>
              <a:t>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1009650" y="2114550"/>
            <a:ext cx="10515600" cy="4010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&gt;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 algn="l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XTVTX 35A </a:t>
            </a:r>
            <a:r>
              <a:rPr lang="fr-FR" b="0" i="0" dirty="0" err="1">
                <a:solidFill>
                  <a:srgbClr val="0F1111"/>
                </a:solidFill>
                <a:effectLst/>
                <a:latin typeface="Amazon Ember"/>
              </a:rPr>
              <a:t>BLHeli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-S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35A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45A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2 - 6S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28.5 x 13mm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ESC pin 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Motor Direction = Reversed</a:t>
            </a:r>
          </a:p>
          <a:p>
            <a:r>
              <a:rPr lang="en-US" dirty="0"/>
              <a:t>for motors CCW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8CB549-9BF1-D819-A83D-56DDF28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2465172"/>
            <a:ext cx="7838983" cy="42427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C9DED6-1C08-4D50-DE33-A0A282EDCA15}"/>
              </a:ext>
            </a:extLst>
          </p:cNvPr>
          <p:cNvSpPr txBox="1"/>
          <p:nvPr/>
        </p:nvSpPr>
        <p:spPr>
          <a:xfrm>
            <a:off x="7226423" y="2067375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Configuration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2*30 = </a:t>
            </a:r>
            <a:r>
              <a:rPr lang="en-US" b="1" dirty="0"/>
              <a:t>60A</a:t>
            </a:r>
            <a:r>
              <a:rPr lang="en-US" dirty="0"/>
              <a:t> </a:t>
            </a:r>
            <a:r>
              <a:rPr lang="en-US" b="1" dirty="0"/>
              <a:t>~</a:t>
            </a:r>
            <a:r>
              <a:rPr lang="en-US" dirty="0"/>
              <a:t>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</a:t>
            </a:r>
            <a:r>
              <a:rPr lang="en-US" b="1" dirty="0"/>
              <a:t>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879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190871"/>
              </p:ext>
            </p:extLst>
          </p:nvPr>
        </p:nvGraphicFramePr>
        <p:xfrm>
          <a:off x="897467" y="843381"/>
          <a:ext cx="9562954" cy="43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5960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PCINT16/PK0: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PCINT17/PK1: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PCINT18/PK2: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PCINT19/PK3: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PCINT20/PK4: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PCINT21/PK5: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59603">
                <a:tc>
                  <a:txBody>
                    <a:bodyPr/>
                    <a:lstStyle/>
                    <a:p>
                      <a:r>
                        <a:rPr lang="fr-FR" dirty="0"/>
                        <a:t>ESC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PORTA bit0 pin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PORTA bit1 pin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461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PORTA bit2 pin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571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PORTA bit3 pin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05998"/>
              </p:ext>
            </p:extLst>
          </p:nvPr>
        </p:nvGraphicFramePr>
        <p:xfrm>
          <a:off x="838200" y="1410759"/>
          <a:ext cx="852620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IMU ICM20948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  <a:p>
                      <a:r>
                        <a:rPr lang="en-US" noProof="0" dirty="0"/>
                        <a:t>MISO: pin D50</a:t>
                      </a:r>
                    </a:p>
                    <a:p>
                      <a:r>
                        <a:rPr lang="en-US" noProof="0" dirty="0"/>
                        <a:t>MOSI: pin D51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SCLK: pin D52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CS: pin D53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SD </a:t>
                      </a:r>
                      <a:r>
                        <a:rPr lang="fr-FR" noProof="0" dirty="0" err="1"/>
                        <a:t>Card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err="1"/>
                        <a:t>Logging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  <a:p>
                      <a:r>
                        <a:rPr lang="en-US" noProof="0" dirty="0"/>
                        <a:t>MISO: pin D12-D50</a:t>
                      </a:r>
                    </a:p>
                    <a:p>
                      <a:r>
                        <a:rPr lang="en-US" noProof="0" dirty="0"/>
                        <a:t>MOSI: pin D51-D11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SCLK: pin D13-D52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CS: pin 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Init</a:t>
                      </a:r>
                    </a:p>
                    <a:p>
                      <a:r>
                        <a:rPr lang="en-US" noProof="0" dirty="0"/>
                        <a:t>Led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pin D8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pin D9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38A7-AC0A-D31D-7D59-23E87765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74BFD-C651-F357-1A91-2B282324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153A4AE-00F6-247F-13EF-F4560DD2C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49245"/>
              </p:ext>
            </p:extLst>
          </p:nvPr>
        </p:nvGraphicFramePr>
        <p:xfrm>
          <a:off x="838200" y="1410759"/>
          <a:ext cx="895413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System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dirty="0"/>
                        <a:t>micros()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ISR (PCINT2_vect) // ISR(PCINT2_vect){} for pins PCINT16-PCINT23 (PK0- PK7)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RC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err="1"/>
                        <a:t>Interrupt</a:t>
                      </a:r>
                      <a:r>
                        <a:rPr lang="fr-FR" noProof="0" dirty="0"/>
                        <a:t> Pin change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 (SD Card) and #53 (MPU):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</a:t>
            </a:r>
            <a:r>
              <a:rPr lang="fi-FI" u="sng" dirty="0"/>
              <a:t>-&gt;pin</a:t>
            </a:r>
            <a:r>
              <a:rPr lang="fr-FR" u="sng" dirty="0"/>
              <a:t> #</a:t>
            </a:r>
            <a:r>
              <a:rPr lang="fi-FI" u="sng" dirty="0"/>
              <a:t>50</a:t>
            </a:r>
          </a:p>
          <a:p>
            <a:pPr marL="0" indent="0">
              <a:buNone/>
            </a:pPr>
            <a:r>
              <a:rPr lang="fi-FI" u="sng" dirty="0"/>
              <a:t>pin</a:t>
            </a:r>
            <a:r>
              <a:rPr lang="fr-FR" u="sng" dirty="0"/>
              <a:t> #</a:t>
            </a:r>
            <a:r>
              <a:rPr lang="fi-FI" u="sng" dirty="0"/>
              <a:t>13-&gt;pin</a:t>
            </a:r>
            <a:r>
              <a:rPr lang="fr-FR" u="sng" dirty="0"/>
              <a:t> #</a:t>
            </a:r>
            <a:r>
              <a:rPr lang="fi-FI" u="sng" dirty="0"/>
              <a:t>52</a:t>
            </a:r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D607B-61EA-7941-1039-DFD8922E2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8424-8DA5-862B-D964-DBC591E1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05347-0BF1-822F-2BB3-9C34991C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Blink led init 30s =&gt; Move the drone in all axes to calibrate MEMS in MPU</a:t>
            </a:r>
          </a:p>
          <a:p>
            <a:pPr marL="0" indent="0">
              <a:buNone/>
            </a:pPr>
            <a:r>
              <a:rPr lang="fi-FI" dirty="0"/>
              <a:t>Turn off led init</a:t>
            </a:r>
          </a:p>
          <a:p>
            <a:pPr marL="0" indent="0">
              <a:buNone/>
            </a:pPr>
            <a:r>
              <a:rPr lang="en-US" dirty="0"/>
              <a:t>Blink led </a:t>
            </a:r>
            <a:r>
              <a:rPr lang="en-US" dirty="0" err="1"/>
              <a:t>init</a:t>
            </a:r>
            <a:r>
              <a:rPr lang="en-US" dirty="0"/>
              <a:t> 15s =&gt; Connect power to ESC</a:t>
            </a:r>
          </a:p>
          <a:p>
            <a:pPr marL="0" indent="0">
              <a:buNone/>
            </a:pPr>
            <a:r>
              <a:rPr lang="en-US" dirty="0"/>
              <a:t>Turn on </a:t>
            </a:r>
            <a:r>
              <a:rPr lang="fi-FI" dirty="0"/>
              <a:t>led init =&gt; End init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Turn on led Running =&gt; Drone tunning</a:t>
            </a:r>
          </a:p>
          <a:p>
            <a:pPr marL="0" indent="0">
              <a:buNone/>
            </a:pPr>
            <a:r>
              <a:rPr lang="fi-FI" dirty="0"/>
              <a:t>Turn of led Running </a:t>
            </a:r>
            <a:r>
              <a:rPr lang="fi-FI"/>
              <a:t>=&gt; Drone stopped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1023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7552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US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0284" y="2235306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 flipH="1">
            <a:off x="5795319" y="1754355"/>
            <a:ext cx="601363" cy="671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15794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7602440" y="354948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7783105" y="3716948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5525541" y="4215554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5573973" y="4263563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 or 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0848798" y="76057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64143</TotalTime>
  <Words>1343</Words>
  <Application>Microsoft Office PowerPoint</Application>
  <PresentationFormat>Grand écran</PresentationFormat>
  <Paragraphs>305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Amazon Ember</vt:lpstr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System</vt:lpstr>
      <vt:lpstr>Special pins Arduino MEGA2560</vt:lpstr>
      <vt:lpstr>Startup</vt:lpstr>
      <vt:lpstr>Motors rotation</vt:lpstr>
      <vt:lpstr>RC</vt:lpstr>
      <vt:lpstr> Motors</vt:lpstr>
      <vt:lpstr>4 Motors Turnigy Aerodrive SK3 2830-920kv Brushless Outrunner Motor  (Hobby King 9192000242-0)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236</cp:revision>
  <cp:lastPrinted>2019-10-22T17:55:14Z</cp:lastPrinted>
  <dcterms:created xsi:type="dcterms:W3CDTF">2019-06-09T09:35:30Z</dcterms:created>
  <dcterms:modified xsi:type="dcterms:W3CDTF">2024-12-21T11:03:53Z</dcterms:modified>
</cp:coreProperties>
</file>