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6" r:id="rId9"/>
    <p:sldId id="260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20/01/2019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300966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200908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436651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5058750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4058162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485733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405143" y="10991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853898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13667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608494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034157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155281" y="1913536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110158" y="1598465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0x29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251811" y="1106134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109029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8289775" y="1137805"/>
            <a:ext cx="3512544" cy="2992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3058448" cy="1645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61914" y="799951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07078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498164" y="1119466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831602" y="190524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252760" y="164289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717334" y="160832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986043" y="1098092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89" y="738997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34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0034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194108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1677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596015"/>
              </p:ext>
            </p:extLst>
          </p:nvPr>
        </p:nvGraphicFramePr>
        <p:xfrm>
          <a:off x="897467" y="1464733"/>
          <a:ext cx="10524066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212756"/>
              </p:ext>
            </p:extLst>
          </p:nvPr>
        </p:nvGraphicFramePr>
        <p:xfrm>
          <a:off x="838200" y="1410759"/>
          <a:ext cx="10523220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915875"/>
              </p:ext>
            </p:extLst>
          </p:nvPr>
        </p:nvGraphicFramePr>
        <p:xfrm>
          <a:off x="673075" y="2614630"/>
          <a:ext cx="892048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Commandes</a:t>
            </a:r>
            <a:endParaRPr lang="en-US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5664207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</a:t>
            </a:r>
            <a:r>
              <a:rPr lang="fr-FR"/>
              <a:t>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48979</TotalTime>
  <Words>1083</Words>
  <Application>Microsoft Office PowerPoint</Application>
  <PresentationFormat>Grand écran</PresentationFormat>
  <Paragraphs>468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Commandes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445</cp:revision>
  <cp:lastPrinted>2019-01-06T16:28:08Z</cp:lastPrinted>
  <dcterms:created xsi:type="dcterms:W3CDTF">2018-10-08T20:02:04Z</dcterms:created>
  <dcterms:modified xsi:type="dcterms:W3CDTF">2019-01-21T19:07:17Z</dcterms:modified>
</cp:coreProperties>
</file>