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140" d="100"/>
          <a:sy n="14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xmlns="" id="{22F974BE-8145-4E19-ABA2-26A4C27E9EE9}"/>
              </a:ext>
            </a:extLst>
          </p:cNvPr>
          <p:cNvSpPr/>
          <p:nvPr/>
        </p:nvSpPr>
        <p:spPr>
          <a:xfrm>
            <a:off x="8340035" y="395528"/>
            <a:ext cx="813320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xmlns="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xmlns="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xmlns="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xmlns="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xmlns="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xmlns="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xmlns="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xmlns="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xmlns="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xmlns="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xmlns="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xmlns="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xmlns="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xmlns="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xmlns="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xmlns="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xmlns="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xmlns="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168035" y="2460058"/>
            <a:ext cx="7520760" cy="2300768"/>
          </a:xfrm>
          <a:prstGeom prst="bentConnector3">
            <a:avLst>
              <a:gd name="adj1" fmla="val 6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xmlns="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xmlns="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8843545" y="1118449"/>
            <a:ext cx="1812061" cy="527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xmlns="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482069" y="1243548"/>
            <a:ext cx="121784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xmlns="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4" y="785174"/>
            <a:ext cx="769071" cy="338554"/>
          </a:xfrm>
          <a:prstGeom prst="bentConnector3">
            <a:avLst>
              <a:gd name="adj1" fmla="val -956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xmlns="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9981343" y="785174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xmlns="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xmlns="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xmlns="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xmlns="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9869546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xmlns="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9650117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xmlns="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xmlns="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xmlns="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xmlns="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xmlns="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xmlns="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xmlns="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xmlns="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xmlns="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xmlns="" id="{52938325-F99A-47EF-95B0-0AA75A8F758B}"/>
              </a:ext>
            </a:extLst>
          </p:cNvPr>
          <p:cNvSpPr txBox="1"/>
          <p:nvPr/>
        </p:nvSpPr>
        <p:spPr>
          <a:xfrm>
            <a:off x="9323397" y="789892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xmlns="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xmlns="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3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xmlns="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5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xmlns="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6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xmlns="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A10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xmlns="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A11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xmlns="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A9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xmlns="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A12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xmlns="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A8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xmlns="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A13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8564EB00-961B-42CA-8A79-8ED988784335}"/>
              </a:ext>
            </a:extLst>
          </p:cNvPr>
          <p:cNvSpPr/>
          <p:nvPr/>
        </p:nvSpPr>
        <p:spPr>
          <a:xfrm>
            <a:off x="3500428" y="5784810"/>
            <a:ext cx="4790088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Throttle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Roll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Pitch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Yaw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Aux1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Aux2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RC</a:t>
            </a:r>
            <a:endParaRPr lang="en-GB" dirty="0"/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xmlns="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75598" y="6644152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xmlns="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23974" y="6433690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xmlns="" id="{B8EA2AF4-77C2-405C-BEC9-B64EF350667E}"/>
              </a:ext>
            </a:extLst>
          </p:cNvPr>
          <p:cNvSpPr txBox="1"/>
          <p:nvPr/>
        </p:nvSpPr>
        <p:spPr>
          <a:xfrm>
            <a:off x="11858410" y="648866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xmlns="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xmlns="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smtClean="0">
                <a:solidFill>
                  <a:schemeClr val="tx1"/>
                </a:solidFill>
              </a:rPr>
              <a:t>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Rear</a:t>
            </a:r>
            <a:r>
              <a:rPr lang="fr-FR" sz="900" dirty="0" smtClean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Rear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Rear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Rear</a:t>
            </a:r>
            <a:r>
              <a:rPr lang="fr-FR" sz="900" dirty="0" smtClean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Front </a:t>
            </a:r>
            <a:r>
              <a:rPr lang="fr-FR" sz="900" dirty="0" err="1" smtClean="0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8564EB00-961B-42CA-8A79-8ED988784335}"/>
              </a:ext>
            </a:extLst>
          </p:cNvPr>
          <p:cNvSpPr/>
          <p:nvPr/>
        </p:nvSpPr>
        <p:spPr>
          <a:xfrm>
            <a:off x="9378827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xmlns="" id="{D41E49A1-0558-49C0-9155-5501ABAAF4E6}"/>
              </a:ext>
            </a:extLst>
          </p:cNvPr>
          <p:cNvSpPr txBox="1"/>
          <p:nvPr/>
        </p:nvSpPr>
        <p:spPr>
          <a:xfrm>
            <a:off x="8382871" y="395528"/>
            <a:ext cx="118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xmlns="" id="{B8EA2AF4-77C2-405C-BEC9-B64EF350667E}"/>
              </a:ext>
            </a:extLst>
          </p:cNvPr>
          <p:cNvSpPr txBox="1"/>
          <p:nvPr/>
        </p:nvSpPr>
        <p:spPr>
          <a:xfrm>
            <a:off x="8467415" y="562066"/>
            <a:ext cx="60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0V</a:t>
            </a:r>
          </a:p>
          <a:p>
            <a:r>
              <a:rPr lang="fr-FR" sz="1200" dirty="0" err="1" smtClean="0"/>
              <a:t>Lipo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10899"/>
              </p:ext>
            </p:extLst>
          </p:nvPr>
        </p:nvGraphicFramePr>
        <p:xfrm>
          <a:off x="897467" y="1464733"/>
          <a:ext cx="1029605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xmlns="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xmlns="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xmlns="" val="295038499"/>
                    </a:ext>
                  </a:extLst>
                </a:gridCol>
                <a:gridCol w="733096">
                  <a:extLst>
                    <a:ext uri="{9D8B030D-6E8A-4147-A177-3AD203B41FA5}">
                      <a16:colId xmlns:a16="http://schemas.microsoft.com/office/drawing/2014/main" xmlns="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14189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xmlns="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xmlns="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xmlns="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xmlns="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xmlns="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xmlns="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xmlns="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xmlns="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xmlns="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xmlns="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xmlns="" id="{40220A43-09B7-42FD-84A4-B78C255269E8}"/>
              </a:ext>
            </a:extLst>
          </p:cNvPr>
          <p:cNvSpPr txBox="1"/>
          <p:nvPr/>
        </p:nvSpPr>
        <p:spPr>
          <a:xfrm>
            <a:off x="2911152" y="2150228"/>
            <a:ext cx="109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Left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Left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xmlns="" id="{6F9FC474-7DAF-4053-81C1-51120A5EFFD0}"/>
              </a:ext>
            </a:extLst>
          </p:cNvPr>
          <p:cNvSpPr txBox="1"/>
          <p:nvPr/>
        </p:nvSpPr>
        <p:spPr>
          <a:xfrm>
            <a:off x="8341115" y="215022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Right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xmlns="" id="{817B7DC0-7D6A-4AC3-A913-D809DD87116A}"/>
              </a:ext>
            </a:extLst>
          </p:cNvPr>
          <p:cNvSpPr txBox="1"/>
          <p:nvPr/>
        </p:nvSpPr>
        <p:spPr>
          <a:xfrm>
            <a:off x="8214878" y="5420853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Right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xmlns="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xmlns="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xmlns="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xmlns="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xmlns="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xmlns="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xmlns="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xmlns="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xmlns="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xmlns="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xmlns="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xmlns="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for ROLL, PITCH, YAW: range [-90;+90] 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for </a:t>
            </a:r>
            <a:r>
              <a:rPr lang="en-US" sz="1400" dirty="0"/>
              <a:t>THROTTLE:               0 </a:t>
            </a:r>
            <a:r>
              <a:rPr lang="en-US" sz="1400" dirty="0" smtClean="0"/>
              <a:t>(if &lt; 1.1*MINPPM) or </a:t>
            </a:r>
            <a:r>
              <a:rPr lang="en-US" sz="1400" dirty="0"/>
              <a:t>value included in </a:t>
            </a:r>
            <a:r>
              <a:rPr lang="en-US" sz="1400" dirty="0" smtClean="0"/>
              <a:t>[1.1*MINPPM;MAXPPM</a:t>
            </a:r>
            <a:r>
              <a:rPr lang="en-US" sz="1400" dirty="0"/>
              <a:t>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for </a:t>
            </a:r>
            <a:r>
              <a:rPr lang="fr-FR" sz="1400" dirty="0" smtClean="0"/>
              <a:t>AUX1:            0 </a:t>
            </a:r>
            <a:r>
              <a:rPr lang="en-US" sz="1400" dirty="0"/>
              <a:t>(if &lt; </a:t>
            </a:r>
            <a:r>
              <a:rPr lang="en-US" sz="1400" dirty="0" smtClean="0"/>
              <a:t>0.9*MAXPPM</a:t>
            </a:r>
            <a:r>
              <a:rPr lang="en-US" sz="1400" dirty="0"/>
              <a:t>) </a:t>
            </a:r>
            <a:r>
              <a:rPr lang="fr-FR" sz="1400" dirty="0"/>
              <a:t> </a:t>
            </a:r>
            <a:r>
              <a:rPr lang="fr-FR" sz="1400" dirty="0" err="1" smtClean="0"/>
              <a:t>else</a:t>
            </a:r>
            <a:r>
              <a:rPr lang="fr-FR" sz="1400" dirty="0" smtClean="0"/>
              <a:t> </a:t>
            </a:r>
            <a:r>
              <a:rPr lang="fr-FR" sz="1400" dirty="0" smtClean="0"/>
              <a:t>1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 smtClean="0"/>
              <a:t>for </a:t>
            </a:r>
            <a:r>
              <a:rPr lang="fr-FR" sz="1400" dirty="0"/>
              <a:t>AUX2:            0 </a:t>
            </a:r>
            <a:r>
              <a:rPr lang="en-US" sz="1400" dirty="0"/>
              <a:t>(if </a:t>
            </a:r>
            <a:r>
              <a:rPr lang="en-US" sz="1400" dirty="0" smtClean="0"/>
              <a:t>&lt; 0,9* </a:t>
            </a:r>
            <a:r>
              <a:rPr lang="en-US" sz="1400" dirty="0"/>
              <a:t>MAXPPMAUX2 </a:t>
            </a:r>
            <a:r>
              <a:rPr lang="en-US" sz="1400" dirty="0" smtClean="0"/>
              <a:t>) </a:t>
            </a:r>
            <a:r>
              <a:rPr lang="fr-FR" sz="1400" dirty="0" smtClean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</a:t>
            </a:r>
            <a:r>
              <a:rPr lang="fr-FR" sz="2600" dirty="0" smtClean="0"/>
              <a:t>CMPS12 </a:t>
            </a:r>
            <a:r>
              <a:rPr lang="fr-FR" sz="2600" smtClean="0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</a:t>
            </a:r>
            <a:r>
              <a:rPr lang="nb-NO" sz="1500" dirty="0" smtClean="0"/>
              <a:t>0.1*sum_error*sampleTime) </a:t>
            </a:r>
            <a:r>
              <a:rPr lang="nb-NO" sz="1500" dirty="0"/>
              <a:t>+ (0.3*delta_error/ </a:t>
            </a:r>
            <a:r>
              <a:rPr lang="nb-NO" sz="1500" dirty="0" smtClean="0"/>
              <a:t>sampleTime)</a:t>
            </a:r>
          </a:p>
          <a:p>
            <a:pPr marL="457200" lvl="1" indent="0">
              <a:buNone/>
            </a:pPr>
            <a:r>
              <a:rPr lang="nb-NO" sz="1500" dirty="0" smtClean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 smtClean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</a:t>
            </a:r>
            <a:r>
              <a:rPr lang="en-US" sz="1200" dirty="0"/>
              <a:t>pass filter cut frequency </a:t>
            </a:r>
            <a:r>
              <a:rPr lang="en-US" sz="1200" dirty="0"/>
              <a:t>at </a:t>
            </a:r>
            <a:r>
              <a:rPr lang="en-US" sz="1200" dirty="0"/>
              <a:t>20 </a:t>
            </a:r>
            <a:r>
              <a:rPr lang="en-US" sz="1200" dirty="0" smtClean="0"/>
              <a:t>Hz for </a:t>
            </a:r>
            <a:r>
              <a:rPr lang="en-US" sz="1200" dirty="0"/>
              <a:t>the </a:t>
            </a:r>
            <a:r>
              <a:rPr lang="en-US" sz="1200" dirty="0"/>
              <a:t>D</a:t>
            </a:r>
            <a:r>
              <a:rPr lang="en-US" sz="1200" dirty="0" smtClean="0"/>
              <a:t>erivative component, </a:t>
            </a:r>
            <a:r>
              <a:rPr lang="en-US" sz="1200" dirty="0"/>
              <a:t>cuts out the high frequency noise that can drive the controller </a:t>
            </a:r>
            <a:r>
              <a:rPr lang="en-US" sz="1200" dirty="0" smtClean="0"/>
              <a:t>crazy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</a:t>
            </a:r>
            <a:r>
              <a:rPr lang="en-US" sz="1700" dirty="0" smtClean="0"/>
              <a:t>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 smtClean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 smtClean="0"/>
              <a:t>throttle</a:t>
            </a:r>
            <a:r>
              <a:rPr lang="fr-FR" sz="1700" dirty="0" smtClean="0"/>
              <a:t> </a:t>
            </a:r>
            <a:r>
              <a:rPr lang="fr-FR" sz="1700" dirty="0"/>
              <a:t>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 smtClean="0"/>
              <a:t>throttle</a:t>
            </a:r>
            <a:r>
              <a:rPr lang="fr-FR" sz="1700" dirty="0" smtClean="0"/>
              <a:t> </a:t>
            </a:r>
            <a:r>
              <a:rPr lang="fr-FR" sz="1700" dirty="0"/>
              <a:t>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</a:t>
            </a:r>
            <a:r>
              <a:rPr lang="fr-FR" sz="1700" dirty="0" smtClean="0"/>
              <a:t>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smtClean="0"/>
              <a:t>    PIDMIX(X,Y,Z</a:t>
            </a:r>
            <a:r>
              <a:rPr lang="fr-FR" sz="1700" dirty="0"/>
              <a:t>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 smtClean="0"/>
              <a:t>Left</a:t>
            </a:r>
            <a:endParaRPr lang="fr-FR" sz="1700" dirty="0" smtClean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</a:t>
            </a:r>
            <a:r>
              <a:rPr lang="fr-FR" sz="1700" dirty="0" smtClean="0"/>
              <a:t>   for(i=0</a:t>
            </a:r>
            <a:r>
              <a:rPr lang="fr-FR" sz="1700" dirty="0"/>
              <a:t>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 smtClean="0"/>
              <a:t>}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  <a:endParaRPr lang="fr-FR" sz="2400" dirty="0"/>
          </a:p>
          <a:p>
            <a:pPr marL="457200" lvl="1" indent="0">
              <a:buNone/>
            </a:pPr>
            <a:endParaRPr lang="en-US" sz="1700" dirty="0" smtClean="0"/>
          </a:p>
          <a:p>
            <a:pPr marL="457200" lvl="1" indent="0">
              <a:buNone/>
            </a:pPr>
            <a:r>
              <a:rPr lang="en-US" sz="1700" dirty="0" smtClean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</a:t>
            </a:r>
            <a:r>
              <a:rPr lang="fr-FR" sz="1700" dirty="0" smtClean="0"/>
              <a:t>max (MAXPWM </a:t>
            </a:r>
            <a:r>
              <a:rPr lang="fr-FR" sz="1700" dirty="0"/>
              <a:t>- _</a:t>
            </a:r>
            <a:r>
              <a:rPr lang="fr-FR" sz="1700" dirty="0" err="1" smtClean="0"/>
              <a:t>motor</a:t>
            </a:r>
            <a:r>
              <a:rPr lang="fr-FR" sz="1700" dirty="0" smtClean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  <a:endParaRPr lang="fr-FR" sz="1700" dirty="0" smtClean="0"/>
          </a:p>
          <a:p>
            <a:pPr marL="457200" lvl="1" indent="0">
              <a:buNone/>
            </a:pPr>
            <a:r>
              <a:rPr lang="fr-FR" sz="1700" dirty="0" smtClean="0"/>
              <a:t>for all </a:t>
            </a:r>
            <a:r>
              <a:rPr lang="fr-FR" sz="1700" dirty="0" err="1" smtClean="0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 smtClean="0"/>
          </a:p>
          <a:p>
            <a:pPr marL="457200" lvl="1" indent="0">
              <a:buNone/>
            </a:pPr>
            <a:r>
              <a:rPr lang="en-US" sz="1700" dirty="0" smtClean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</a:t>
            </a:r>
            <a:r>
              <a:rPr lang="en-US" sz="1700" dirty="0" smtClean="0"/>
              <a:t>from </a:t>
            </a:r>
            <a:r>
              <a:rPr lang="en-US" sz="1700" dirty="0" smtClean="0"/>
              <a:t>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 smtClean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en-US" sz="1700" dirty="0" smtClean="0"/>
              <a:t>to all </a:t>
            </a:r>
            <a:r>
              <a:rPr lang="en-US" sz="1700" dirty="0"/>
              <a:t>motors</a:t>
            </a:r>
          </a:p>
          <a:p>
            <a:pPr marL="457200" lvl="1" indent="0">
              <a:buNone/>
            </a:pPr>
            <a:endParaRPr lang="en-US" sz="1700" dirty="0" smtClean="0"/>
          </a:p>
          <a:p>
            <a:pPr marL="457200" lvl="1" indent="0">
              <a:buNone/>
            </a:pPr>
            <a:r>
              <a:rPr lang="en-US" sz="1700" dirty="0" smtClean="0"/>
              <a:t> Cap all motors between</a:t>
            </a:r>
            <a:r>
              <a:rPr lang="en-US" sz="1700" dirty="0" smtClean="0"/>
              <a:t> MINPWM and MAXPWM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51448</TotalTime>
  <Words>749</Words>
  <Application>Microsoft Office PowerPoint</Application>
  <PresentationFormat>Personnalisé</PresentationFormat>
  <Paragraphs>232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Command (1/3)</vt:lpstr>
      <vt:lpstr>Drone Command (2/3)</vt:lpstr>
      <vt:lpstr>Drone Command (3/3)</vt:lpstr>
      <vt:lpstr>Special pins Arduino MEGA2560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Eric DeLaHoupliere</cp:lastModifiedBy>
  <cp:revision>582</cp:revision>
  <cp:lastPrinted>2019-01-06T16:28:08Z</cp:lastPrinted>
  <dcterms:created xsi:type="dcterms:W3CDTF">2018-10-08T20:02:04Z</dcterms:created>
  <dcterms:modified xsi:type="dcterms:W3CDTF">2019-03-13T12:40:32Z</dcterms:modified>
</cp:coreProperties>
</file>