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19/12/2018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38499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00521" y="3230798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048960" y="704098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706709" y="4437721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837354" y="3746512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/>
              <a:t>WIFICOTEAU2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39565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AFD1A32F-9FC4-41C2-9AB5-79859057D466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7369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178DB8-ED99-4C36-A589-EE1A75535BE3}"/>
              </a:ext>
            </a:extLst>
          </p:cNvPr>
          <p:cNvSpPr txBox="1"/>
          <p:nvPr/>
        </p:nvSpPr>
        <p:spPr>
          <a:xfrm>
            <a:off x="-9969" y="637093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+3</a:t>
            </a:r>
            <a:r>
              <a:rPr lang="fr-FR" sz="1200" dirty="0"/>
              <a:t>V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13395EC-5471-4AD6-81CE-88177984AD83}"/>
              </a:ext>
            </a:extLst>
          </p:cNvPr>
          <p:cNvSpPr txBox="1"/>
          <p:nvPr/>
        </p:nvSpPr>
        <p:spPr>
          <a:xfrm>
            <a:off x="105377" y="656629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IR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GP2Y0A21YK</a:t>
            </a:r>
          </a:p>
          <a:p>
            <a:pPr algn="ctr"/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1719683" y="63255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1898044" y="6626365"/>
            <a:ext cx="26288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19614"/>
              </p:ext>
            </p:extLst>
          </p:nvPr>
        </p:nvGraphicFramePr>
        <p:xfrm>
          <a:off x="838200" y="1825625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5567"/>
              </p:ext>
            </p:extLst>
          </p:nvPr>
        </p:nvGraphicFramePr>
        <p:xfrm>
          <a:off x="838200" y="1825625"/>
          <a:ext cx="1052322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40600</TotalTime>
  <Words>986</Words>
  <Application>Microsoft Office PowerPoint</Application>
  <PresentationFormat>Grand écran</PresentationFormat>
  <Paragraphs>424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358</cp:revision>
  <cp:lastPrinted>2018-11-25T13:19:35Z</cp:lastPrinted>
  <dcterms:created xsi:type="dcterms:W3CDTF">2018-10-08T20:02:04Z</dcterms:created>
  <dcterms:modified xsi:type="dcterms:W3CDTF">2018-12-18T23:07:46Z</dcterms:modified>
</cp:coreProperties>
</file>