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6" r:id="rId9"/>
    <p:sldId id="260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>
        <p:scale>
          <a:sx n="90" d="100"/>
          <a:sy n="90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429419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77233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70842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4059133" y="151811"/>
            <a:ext cx="1613465" cy="156221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RX0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18:FE:34:F1:75:BE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13</a:t>
            </a:r>
          </a:p>
          <a:p>
            <a:pPr algn="ctr"/>
            <a:r>
              <a:rPr lang="fr-FR" sz="900" dirty="0"/>
              <a:t>RX0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237335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  <a:p>
            <a:pPr algn="ctr"/>
            <a:r>
              <a:rPr lang="fr-FR" sz="1400" dirty="0" err="1"/>
              <a:t>Only</a:t>
            </a:r>
            <a:r>
              <a:rPr lang="fr-FR" sz="1400" dirty="0"/>
              <a:t> RX</a:t>
            </a:r>
          </a:p>
          <a:p>
            <a:pPr algn="ctr"/>
            <a:r>
              <a:rPr lang="fr-FR" sz="1400" dirty="0"/>
              <a:t>(</a:t>
            </a:r>
            <a:r>
              <a:rPr lang="fr-FR" sz="1400" dirty="0" err="1"/>
              <a:t>swapped</a:t>
            </a:r>
            <a:r>
              <a:rPr lang="fr-FR" sz="14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635539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811837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982460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407389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163661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E289A0F-9200-43E0-AEED-593A04FDD16C}"/>
              </a:ext>
            </a:extLst>
          </p:cNvPr>
          <p:cNvSpPr/>
          <p:nvPr/>
        </p:nvSpPr>
        <p:spPr>
          <a:xfrm>
            <a:off x="6105728" y="3009668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A59928-5456-4AA0-A506-480736AA66BD}"/>
              </a:ext>
            </a:extLst>
          </p:cNvPr>
          <p:cNvSpPr/>
          <p:nvPr/>
        </p:nvSpPr>
        <p:spPr>
          <a:xfrm>
            <a:off x="6092687" y="2009080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83F199E-2F2D-4ED8-9FBD-633F7EF884E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514422" y="2436651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387A33D0-2738-4A70-8FE1-01710365AD92}"/>
              </a:ext>
            </a:extLst>
          </p:cNvPr>
          <p:cNvSpPr/>
          <p:nvPr/>
        </p:nvSpPr>
        <p:spPr>
          <a:xfrm>
            <a:off x="6103641" y="5058750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3DFBE12-FDA6-4DF3-BCF8-6AFEA935D1BF}"/>
              </a:ext>
            </a:extLst>
          </p:cNvPr>
          <p:cNvSpPr/>
          <p:nvPr/>
        </p:nvSpPr>
        <p:spPr>
          <a:xfrm>
            <a:off x="6090600" y="4058162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62611AD-AAC8-4195-AF05-603BAC929CB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12335" y="4485733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29A2AEED-4115-40C7-A841-AF24B15AB343}"/>
              </a:ext>
            </a:extLst>
          </p:cNvPr>
          <p:cNvSpPr/>
          <p:nvPr/>
        </p:nvSpPr>
        <p:spPr>
          <a:xfrm>
            <a:off x="7033000" y="4058162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36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56FC545-5DE1-459C-BFBF-A5794193E5EF}"/>
              </a:ext>
            </a:extLst>
          </p:cNvPr>
          <p:cNvSpPr/>
          <p:nvPr/>
        </p:nvSpPr>
        <p:spPr>
          <a:xfrm>
            <a:off x="7050760" y="5044639"/>
            <a:ext cx="536619" cy="41642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DTR / RST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2FA5F74A-46A4-43C6-A76A-DB1881CA592C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 flipH="1">
            <a:off x="7319070" y="4474583"/>
            <a:ext cx="10984" cy="570056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07248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5008077" y="1097388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281771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511005" y="190601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1624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05079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29600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408491" y="161693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1138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83632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18317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88950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13438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38951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66381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33560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198875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99378" y="1921847"/>
            <a:ext cx="281515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/>
              <a:t>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758215" y="1911745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713092" y="1596674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1918108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61594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38304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782801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0x29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5047962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725100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626145" y="1104343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468049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058578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485105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57036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429691" y="728743"/>
            <a:ext cx="130117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90065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278426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545497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66381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198875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198876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8289775" y="1137805"/>
            <a:ext cx="3512544" cy="299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243548"/>
            <a:ext cx="3058448" cy="1645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1914" y="799951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>
            <a:cxnSpLocks/>
          </p:cNvCxnSpPr>
          <p:nvPr/>
        </p:nvCxnSpPr>
        <p:spPr>
          <a:xfrm flipV="1">
            <a:off x="490775" y="6730376"/>
            <a:ext cx="1598394" cy="9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15561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2950531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564466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599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07078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5579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68960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0782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3664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044536"/>
            <a:ext cx="156515" cy="2124"/>
          </a:xfrm>
          <a:prstGeom prst="bentConnector3">
            <a:avLst>
              <a:gd name="adj1" fmla="val 50001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0066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09808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25616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8498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392880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34265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435537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15983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65035" y="4124967"/>
            <a:ext cx="302595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/>
              <a:t>PWM</a:t>
            </a:r>
          </a:p>
          <a:p>
            <a:pPr algn="ctr"/>
            <a:endParaRPr lang="fr-FR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916119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6101098" y="1117675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5434536" y="190345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855694" y="164109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5320268" y="160653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5588977" y="1096301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666023" y="737206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286361" y="36933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803" y="37307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636" y="3830051"/>
            <a:ext cx="132725" cy="1067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25257" y="374240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7548" y="3856925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0034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194108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1677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826030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9BC33D0-E6BE-4471-A727-3CC4811ABE1A}"/>
              </a:ext>
            </a:extLst>
          </p:cNvPr>
          <p:cNvSpPr/>
          <p:nvPr/>
        </p:nvSpPr>
        <p:spPr>
          <a:xfrm>
            <a:off x="10986269" y="38463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BH1720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C0302400-9FE1-400A-92E9-44A4E6EB9FF8}"/>
              </a:ext>
            </a:extLst>
          </p:cNvPr>
          <p:cNvSpPr txBox="1"/>
          <p:nvPr/>
        </p:nvSpPr>
        <p:spPr>
          <a:xfrm>
            <a:off x="11060771" y="78972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0x23 </a:t>
            </a:r>
          </a:p>
        </p:txBody>
      </p:sp>
      <p:cxnSp>
        <p:nvCxnSpPr>
          <p:cNvPr id="210" name="Connecteur : en angle 209">
            <a:extLst>
              <a:ext uri="{FF2B5EF4-FFF2-40B4-BE49-F238E27FC236}">
                <a16:creationId xmlns:a16="http://schemas.microsoft.com/office/drawing/2014/main" id="{5D825FE8-20FE-4828-A6D0-1DDE12A91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60795" y="80814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 : en angle 211">
            <a:extLst>
              <a:ext uri="{FF2B5EF4-FFF2-40B4-BE49-F238E27FC236}">
                <a16:creationId xmlns:a16="http://schemas.microsoft.com/office/drawing/2014/main" id="{13FBC4E8-BCDA-40D9-A744-E78D9DC251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53381" y="883342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28F3DF8C-E4A1-40A3-A99D-830C1D7FC4F2}"/>
              </a:ext>
            </a:extLst>
          </p:cNvPr>
          <p:cNvCxnSpPr/>
          <p:nvPr/>
        </p:nvCxnSpPr>
        <p:spPr>
          <a:xfrm flipV="1">
            <a:off x="11539012" y="8950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5194439E-4C55-40E2-B6F7-2B654FF2A1EB}"/>
              </a:ext>
            </a:extLst>
          </p:cNvPr>
          <p:cNvCxnSpPr>
            <a:cxnSpLocks/>
          </p:cNvCxnSpPr>
          <p:nvPr/>
        </p:nvCxnSpPr>
        <p:spPr>
          <a:xfrm flipV="1">
            <a:off x="11415399" y="283828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C43B6E4F-92BE-47C3-A642-98CC7980C9F9}"/>
              </a:ext>
            </a:extLst>
          </p:cNvPr>
          <p:cNvCxnSpPr>
            <a:cxnSpLocks/>
          </p:cNvCxnSpPr>
          <p:nvPr/>
        </p:nvCxnSpPr>
        <p:spPr>
          <a:xfrm flipH="1">
            <a:off x="4177165" y="1113544"/>
            <a:ext cx="5342" cy="50815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28C32F-1FA5-43DF-992B-576426DDC041}"/>
              </a:ext>
            </a:extLst>
          </p:cNvPr>
          <p:cNvSpPr/>
          <p:nvPr/>
        </p:nvSpPr>
        <p:spPr>
          <a:xfrm>
            <a:off x="3926955" y="1925690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0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75B1A509-D7BC-4E8E-899B-A08EE21C22FA}"/>
              </a:ext>
            </a:extLst>
          </p:cNvPr>
          <p:cNvSpPr/>
          <p:nvPr/>
        </p:nvSpPr>
        <p:spPr>
          <a:xfrm>
            <a:off x="3881167" y="161526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Int0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7E757E5-F0C7-467D-907D-4527810FD7E3}"/>
              </a:ext>
            </a:extLst>
          </p:cNvPr>
          <p:cNvSpPr/>
          <p:nvPr/>
        </p:nvSpPr>
        <p:spPr>
          <a:xfrm>
            <a:off x="3699075" y="742505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</a:p>
          <a:p>
            <a:pPr algn="ctr"/>
            <a:r>
              <a:rPr lang="af-ZA" sz="1200" dirty="0"/>
              <a:t>SEN0018</a:t>
            </a:r>
            <a:endParaRPr lang="fr-FR" sz="1200" dirty="0"/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5C325E3F-F365-4428-B465-3A41B2014821}"/>
              </a:ext>
            </a:extLst>
          </p:cNvPr>
          <p:cNvCxnSpPr>
            <a:cxnSpLocks/>
          </p:cNvCxnSpPr>
          <p:nvPr/>
        </p:nvCxnSpPr>
        <p:spPr>
          <a:xfrm flipV="1">
            <a:off x="3973457" y="257029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4C530E5C-D5DA-49FF-BC33-63EAC83BBEC5}"/>
              </a:ext>
            </a:extLst>
          </p:cNvPr>
          <p:cNvCxnSpPr>
            <a:cxnSpLocks/>
          </p:cNvCxnSpPr>
          <p:nvPr/>
        </p:nvCxnSpPr>
        <p:spPr>
          <a:xfrm flipV="1">
            <a:off x="5321019" y="268757"/>
            <a:ext cx="0" cy="459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A9B2751E-18F9-4215-BE3B-FDD0DC5C3743}"/>
              </a:ext>
            </a:extLst>
          </p:cNvPr>
          <p:cNvCxnSpPr>
            <a:cxnSpLocks/>
          </p:cNvCxnSpPr>
          <p:nvPr/>
        </p:nvCxnSpPr>
        <p:spPr>
          <a:xfrm flipH="1" flipV="1">
            <a:off x="7127708" y="275684"/>
            <a:ext cx="192" cy="453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4B67FA3F-1E15-436B-8BCD-7170B497D627}"/>
              </a:ext>
            </a:extLst>
          </p:cNvPr>
          <p:cNvCxnSpPr>
            <a:cxnSpLocks/>
          </p:cNvCxnSpPr>
          <p:nvPr/>
        </p:nvCxnSpPr>
        <p:spPr>
          <a:xfrm flipV="1">
            <a:off x="4130678" y="64718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9E51B75A-75FB-40AC-86CC-C101C9FC18B7}"/>
              </a:ext>
            </a:extLst>
          </p:cNvPr>
          <p:cNvSpPr/>
          <p:nvPr/>
        </p:nvSpPr>
        <p:spPr>
          <a:xfrm>
            <a:off x="8902646" y="359954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25" name="Connecteur : en angle 224">
            <a:extLst>
              <a:ext uri="{FF2B5EF4-FFF2-40B4-BE49-F238E27FC236}">
                <a16:creationId xmlns:a16="http://schemas.microsoft.com/office/drawing/2014/main" id="{B89FF9D8-CD62-42D9-90BD-5DB29F288F61}"/>
              </a:ext>
            </a:extLst>
          </p:cNvPr>
          <p:cNvCxnSpPr>
            <a:cxnSpLocks/>
            <a:endCxn id="224" idx="2"/>
          </p:cNvCxnSpPr>
          <p:nvPr/>
        </p:nvCxnSpPr>
        <p:spPr>
          <a:xfrm rot="16200000" flipH="1">
            <a:off x="6927076" y="1733992"/>
            <a:ext cx="2589556" cy="136158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id="{78F758B1-F5B0-45CE-AA47-BD07E2A53DF0}"/>
              </a:ext>
            </a:extLst>
          </p:cNvPr>
          <p:cNvSpPr txBox="1"/>
          <p:nvPr/>
        </p:nvSpPr>
        <p:spPr>
          <a:xfrm rot="16200000">
            <a:off x="7306372" y="1522347"/>
            <a:ext cx="694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DTR / RST</a:t>
            </a:r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596015"/>
              </p:ext>
            </p:extLst>
          </p:nvPr>
        </p:nvGraphicFramePr>
        <p:xfrm>
          <a:off x="897467" y="1464733"/>
          <a:ext cx="1052406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9067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96583"/>
              </p:ext>
            </p:extLst>
          </p:nvPr>
        </p:nvGraphicFramePr>
        <p:xfrm>
          <a:off x="838200" y="1410759"/>
          <a:ext cx="10523220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Interrupt #0 pin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Detect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5" y="237550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2" y="629806"/>
            <a:ext cx="10515600" cy="5612721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 err="1"/>
              <a:t>Length</a:t>
            </a:r>
            <a:r>
              <a:rPr lang="fr-FR" sz="4000" dirty="0"/>
              <a:t> = 8+(4*</a:t>
            </a:r>
            <a:r>
              <a:rPr lang="fr-FR" sz="4000" dirty="0" err="1"/>
              <a:t>paramlen</a:t>
            </a:r>
            <a:r>
              <a:rPr lang="fr-FR" sz="4000" dirty="0"/>
              <a:t>). NOTA: Arduino </a:t>
            </a:r>
            <a:r>
              <a:rPr lang="fr-FR" sz="4000" dirty="0" err="1"/>
              <a:t>HardwareSerial.h</a:t>
            </a:r>
            <a:r>
              <a:rPr lang="fr-FR" sz="4000" dirty="0"/>
              <a:t> has been </a:t>
            </a:r>
            <a:r>
              <a:rPr lang="fr-FR" sz="4000" dirty="0" err="1"/>
              <a:t>changed</a:t>
            </a:r>
            <a:r>
              <a:rPr lang="fr-FR" sz="4000" dirty="0"/>
              <a:t> in </a:t>
            </a:r>
            <a:r>
              <a:rPr lang="fr-FR" sz="4000" dirty="0" err="1"/>
              <a:t>order</a:t>
            </a:r>
            <a:r>
              <a:rPr lang="fr-FR" sz="4000" dirty="0"/>
              <a:t> to </a:t>
            </a:r>
            <a:r>
              <a:rPr lang="fr-FR" sz="4000" dirty="0" err="1"/>
              <a:t>increase</a:t>
            </a:r>
            <a:r>
              <a:rPr lang="fr-FR" sz="4000" dirty="0"/>
              <a:t> the buffers </a:t>
            </a:r>
            <a:r>
              <a:rPr lang="en-US" sz="4000" dirty="0"/>
              <a:t>SERIAL_TX_BUFFER_SIZE and SERIAL_RX_BUFFER_SIZE  from 64 to </a:t>
            </a:r>
            <a:r>
              <a:rPr lang="en-US" sz="4000" b="1" dirty="0"/>
              <a:t>128 (</a:t>
            </a:r>
            <a:r>
              <a:rPr lang="en-US" sz="4000" dirty="0"/>
              <a:t>same as ESP8266). The serial messages greater than 128 bytes fail.</a:t>
            </a:r>
            <a:endParaRPr lang="fr-FR" sz="4000" dirty="0"/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 (1,2,3….) </a:t>
            </a:r>
            <a:r>
              <a:rPr lang="fr-FR" sz="4000" dirty="0" err="1"/>
              <a:t>provided</a:t>
            </a:r>
            <a:r>
              <a:rPr lang="fr-FR" sz="4000" dirty="0"/>
              <a:t> </a:t>
            </a:r>
            <a:r>
              <a:rPr lang="fr-FR" sz="4000" dirty="0" err="1"/>
              <a:t>only</a:t>
            </a:r>
            <a:r>
              <a:rPr lang="fr-FR" sz="4000" dirty="0"/>
              <a:t> for CMD and RESP_OK.	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TAGPARAM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59877"/>
              </p:ext>
            </p:extLst>
          </p:nvPr>
        </p:nvGraphicFramePr>
        <p:xfrm>
          <a:off x="673075" y="2614630"/>
          <a:ext cx="921115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391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2309563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1491342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1595362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  <a:gridCol w="1942496">
                  <a:extLst>
                    <a:ext uri="{9D8B030D-6E8A-4147-A177-3AD203B41FA5}">
                      <a16:colId xmlns:a16="http://schemas.microsoft.com/office/drawing/2014/main" val="1152028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SLEEP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TAG_SLEEP (0x53 - ‘</a:t>
                      </a:r>
                      <a:r>
                        <a:rPr lang="fr-FR" sz="1000"/>
                        <a:t>S’)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CMD_TEST                            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1268BC-C444-44ED-8A77-4D9E86E97815}"/>
              </a:ext>
            </a:extLst>
          </p:cNvPr>
          <p:cNvSpPr/>
          <p:nvPr/>
        </p:nvSpPr>
        <p:spPr>
          <a:xfrm>
            <a:off x="579120" y="3876474"/>
            <a:ext cx="11317808" cy="27286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AF5CA-93FD-41AD-BF8E-15E7F94493E4}"/>
              </a:ext>
            </a:extLst>
          </p:cNvPr>
          <p:cNvSpPr/>
          <p:nvPr/>
        </p:nvSpPr>
        <p:spPr>
          <a:xfrm>
            <a:off x="579120" y="957897"/>
            <a:ext cx="11317808" cy="29185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09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1317808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the command (CMD)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(RESP) to the Server </a:t>
            </a:r>
            <a:r>
              <a:rPr lang="fr-FR" sz="3000" dirty="0" err="1"/>
              <a:t>following</a:t>
            </a:r>
            <a:r>
              <a:rPr lang="fr-FR" sz="3000" dirty="0"/>
              <a:t> the </a:t>
            </a:r>
            <a:r>
              <a:rPr lang="fr-FR" sz="3000" dirty="0" err="1"/>
              <a:t>reception</a:t>
            </a:r>
            <a:r>
              <a:rPr lang="fr-FR" sz="3000" dirty="0"/>
              <a:t> of the command (CMD)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  <a:r>
              <a:rPr lang="fr-FR" sz="1200" dirty="0"/>
              <a:t>the </a:t>
            </a:r>
            <a:r>
              <a:rPr lang="fr-FR" sz="1200" dirty="0" err="1"/>
              <a:t>response</a:t>
            </a:r>
            <a:r>
              <a:rPr lang="fr-FR" sz="1200" dirty="0"/>
              <a:t> </a:t>
            </a:r>
            <a:endParaRPr lang="en-US" sz="1200" dirty="0"/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(RESP) to the Robot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reception</a:t>
            </a:r>
            <a:r>
              <a:rPr lang="fr-FR" dirty="0"/>
              <a:t> of the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Commandes</a:t>
            </a:r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64207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50750</TotalTime>
  <Words>1105</Words>
  <Application>Microsoft Office PowerPoint</Application>
  <PresentationFormat>Grand écran</PresentationFormat>
  <Paragraphs>472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Commandes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467</cp:revision>
  <cp:lastPrinted>2019-01-06T16:28:08Z</cp:lastPrinted>
  <dcterms:created xsi:type="dcterms:W3CDTF">2018-10-08T20:02:04Z</dcterms:created>
  <dcterms:modified xsi:type="dcterms:W3CDTF">2019-01-29T21:45:44Z</dcterms:modified>
</cp:coreProperties>
</file>