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60" r:id="rId11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140" d="100"/>
          <a:sy n="140" d="100"/>
        </p:scale>
        <p:origin x="-324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76738"/>
            <a:ext cx="11923237" cy="12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+7.5</a:t>
            </a:r>
            <a:r>
              <a:rPr lang="fr-FR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</a:t>
            </a:r>
            <a:r>
              <a:rPr lang="fr-FR" sz="1200" b="1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73358"/>
            <a:ext cx="11790897" cy="1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10642432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10526419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8" y="5784810"/>
            <a:ext cx="4790088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61672"/>
            <a:ext cx="11268072" cy="4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39950" cy="6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0v</a:t>
            </a:r>
            <a:endParaRPr lang="fr-FR" dirty="0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73459"/>
            <a:ext cx="57701" cy="65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275931"/>
            <a:ext cx="82155" cy="62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716882" y="5336803"/>
            <a:ext cx="0" cy="1324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16508"/>
            <a:ext cx="0" cy="10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1034949" y="527781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623907" y="530237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+5</a:t>
            </a:r>
            <a:r>
              <a:rPr lang="fr-FR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910899"/>
              </p:ext>
            </p:extLst>
          </p:nvPr>
        </p:nvGraphicFramePr>
        <p:xfrm>
          <a:off x="897467" y="1464733"/>
          <a:ext cx="1029605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733096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914189"/>
              </p:ext>
            </p:extLst>
          </p:nvPr>
        </p:nvGraphicFramePr>
        <p:xfrm>
          <a:off x="838200" y="1410759"/>
          <a:ext cx="8954138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911152" y="2150228"/>
            <a:ext cx="109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Left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Left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8341115" y="215022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Right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8214878" y="5420853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Right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/>
              <a:t>RC Command</a:t>
            </a:r>
          </a:p>
          <a:p>
            <a:pPr marL="457200" lvl="1" indent="0">
              <a:buNone/>
            </a:pPr>
            <a:r>
              <a:rPr lang="en-US" sz="1400" dirty="0"/>
              <a:t>for ROLL, PITCH, YAW: range [-90;+90] </a:t>
            </a:r>
          </a:p>
          <a:p>
            <a:pPr marL="457200" lvl="1" indent="0">
              <a:buNone/>
            </a:pPr>
            <a:r>
              <a:rPr lang="en-US" sz="1400" dirty="0"/>
              <a:t>for THROTTLE:               0 (if &lt; 1.1*MINPPM) or value included in [1.1*MINPPM;MAXPPM] </a:t>
            </a:r>
            <a:r>
              <a:rPr lang="fr-FR" sz="1400" dirty="0"/>
              <a:t> </a:t>
            </a:r>
          </a:p>
          <a:p>
            <a:pPr marL="457200" lvl="1" indent="0">
              <a:buNone/>
            </a:pPr>
            <a:r>
              <a:rPr lang="fr-FR" sz="1400" dirty="0"/>
              <a:t>for AUX1:            0 </a:t>
            </a:r>
            <a:r>
              <a:rPr lang="en-US" sz="1400" dirty="0"/>
              <a:t>(if &lt; 0.9*MAXPPM)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457200" lvl="1" indent="0">
              <a:buNone/>
            </a:pPr>
            <a:r>
              <a:rPr lang="fr-FR" sz="1400" dirty="0"/>
              <a:t>for AUX2:            0 </a:t>
            </a:r>
            <a:r>
              <a:rPr lang="en-US" sz="1400" dirty="0"/>
              <a:t>(if &lt; 0,9* MAXPPMAUX2 )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en-US" sz="2600" dirty="0"/>
              <a:t>CMPS12</a:t>
            </a:r>
          </a:p>
          <a:p>
            <a:pPr marL="457200" lvl="1" indent="0">
              <a:buNone/>
            </a:pPr>
            <a:r>
              <a:rPr lang="en-US" sz="1400" dirty="0"/>
              <a:t>for ROLL, PITCH: range [-90;+90]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2600" dirty="0"/>
              <a:t>PID </a:t>
            </a:r>
            <a:r>
              <a:rPr lang="fr-FR" sz="2600" dirty="0" err="1"/>
              <a:t>computed</a:t>
            </a:r>
            <a:r>
              <a:rPr lang="fr-FR" sz="2600" dirty="0"/>
              <a:t> for Roll and Pitch </a:t>
            </a:r>
            <a:r>
              <a:rPr lang="fr-FR" sz="2600" dirty="0" err="1"/>
              <a:t>based</a:t>
            </a:r>
            <a:r>
              <a:rPr lang="fr-FR" sz="2600" dirty="0"/>
              <a:t> on RC Command vs CMPS12 </a:t>
            </a:r>
            <a:r>
              <a:rPr lang="fr-FR" sz="2600"/>
              <a:t>measures</a:t>
            </a:r>
            <a:endParaRPr lang="fr-FR" sz="2600" dirty="0"/>
          </a:p>
          <a:p>
            <a:pPr marL="457200" lvl="1" indent="0">
              <a:buNone/>
            </a:pPr>
            <a:r>
              <a:rPr lang="da-DK" sz="1400" dirty="0"/>
              <a:t>error =  command – measure =&gt; error &gt; 0 means increase command.</a:t>
            </a:r>
            <a:endParaRPr lang="nb-NO" sz="1400" dirty="0"/>
          </a:p>
          <a:p>
            <a:pPr marL="457200" lvl="1" indent="0">
              <a:buNone/>
            </a:pPr>
            <a:r>
              <a:rPr lang="nb-NO" sz="15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5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100" dirty="0"/>
              <a:t>The Integral component is capped to 5°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Low pass filter cut frequency at 20 Hz for the Derivative component, cuts out the high frequency noise that can drive the controller crazy</a:t>
            </a:r>
            <a:endParaRPr lang="nb-NO" sz="1200" dirty="0"/>
          </a:p>
          <a:p>
            <a:pPr marL="0" indent="0">
              <a:buNone/>
            </a:pPr>
            <a:endParaRPr lang="nb-NO" sz="1800" dirty="0"/>
          </a:p>
          <a:p>
            <a:r>
              <a:rPr lang="fr-FR" sz="2600" dirty="0"/>
              <a:t>Call </a:t>
            </a:r>
            <a:r>
              <a:rPr lang="fr-FR" sz="2600" dirty="0" err="1"/>
              <a:t>MotorESC_RunMotors</a:t>
            </a:r>
            <a:endParaRPr lang="fr-FR" sz="2600" dirty="0"/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[THROTTLE] = </a:t>
            </a:r>
            <a:r>
              <a:rPr lang="en-US" sz="1500" dirty="0" err="1"/>
              <a:t>RC_command</a:t>
            </a:r>
            <a:r>
              <a:rPr lang="en-US" sz="1500" dirty="0"/>
              <a:t> Throttle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[ROLL]     = PID Roll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[PITCH]    = PID Pitch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[YAW]      =</a:t>
            </a:r>
            <a:r>
              <a:rPr lang="en-US" sz="1500" b="1" dirty="0">
                <a:solidFill>
                  <a:srgbClr val="FF0000"/>
                </a:solidFill>
              </a:rPr>
              <a:t> 0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 + </a:t>
            </a:r>
            <a:r>
              <a:rPr lang="fr-FR" sz="1700" dirty="0" err="1"/>
              <a:t>ESC_command</a:t>
            </a:r>
            <a:r>
              <a:rPr lang="fr-FR" sz="1700" dirty="0"/>
              <a:t>[THROTTLE]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Compute </a:t>
            </a:r>
            <a:r>
              <a:rPr lang="fr-FR" sz="1700" dirty="0" err="1"/>
              <a:t>maxMotor</a:t>
            </a:r>
            <a:r>
              <a:rPr lang="fr-FR" sz="1700" dirty="0"/>
              <a:t> = max (MAXPWM - _</a:t>
            </a:r>
            <a:r>
              <a:rPr lang="fr-FR" sz="1700" dirty="0" err="1"/>
              <a:t>motor</a:t>
            </a:r>
            <a:r>
              <a:rPr lang="fr-FR" sz="1700" dirty="0"/>
              <a:t>[i]) and </a:t>
            </a:r>
            <a:r>
              <a:rPr lang="en-US" sz="1700" dirty="0" err="1"/>
              <a:t>minMotor</a:t>
            </a:r>
            <a:r>
              <a:rPr lang="en-US" sz="1700" dirty="0"/>
              <a:t> </a:t>
            </a:r>
            <a:r>
              <a:rPr lang="fr-FR" sz="1700" dirty="0"/>
              <a:t>= max (MINPWM - _</a:t>
            </a:r>
            <a:r>
              <a:rPr lang="fr-FR" sz="1700" dirty="0" err="1"/>
              <a:t>motor</a:t>
            </a:r>
            <a:r>
              <a:rPr lang="fr-FR" sz="1700" dirty="0"/>
              <a:t>[i]) </a:t>
            </a:r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endParaRPr lang="fr-FR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51534</TotalTime>
  <Words>874</Words>
  <Application>Microsoft Office PowerPoint</Application>
  <PresentationFormat>Grand écran</PresentationFormat>
  <Paragraphs>235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Command (1/3)</vt:lpstr>
      <vt:lpstr>Drone Command (2/3)</vt:lpstr>
      <vt:lpstr>Drone Command (3/3)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595</cp:revision>
  <cp:lastPrinted>2019-01-06T16:28:08Z</cp:lastPrinted>
  <dcterms:created xsi:type="dcterms:W3CDTF">2018-10-08T20:02:04Z</dcterms:created>
  <dcterms:modified xsi:type="dcterms:W3CDTF">2019-03-13T22:43:15Z</dcterms:modified>
</cp:coreProperties>
</file>