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br>
              <a:rPr lang="fr-FR" dirty="0"/>
            </a:b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endParaRPr lang="fr-FR" sz="3500" u="sng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9" y="882237"/>
            <a:ext cx="4541520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899"/>
              </p:ext>
            </p:extLst>
          </p:nvPr>
        </p:nvGraphicFramePr>
        <p:xfrm>
          <a:off x="897467" y="1464733"/>
          <a:ext cx="1029605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53066</TotalTime>
  <Words>908</Words>
  <Application>Microsoft Office PowerPoint</Application>
  <PresentationFormat>Grand écran</PresentationFormat>
  <Paragraphs>250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613</cp:revision>
  <cp:lastPrinted>2019-01-06T16:28:08Z</cp:lastPrinted>
  <dcterms:created xsi:type="dcterms:W3CDTF">2018-10-08T20:02:04Z</dcterms:created>
  <dcterms:modified xsi:type="dcterms:W3CDTF">2019-03-24T11:49:24Z</dcterms:modified>
</cp:coreProperties>
</file>