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2" r:id="rId6"/>
    <p:sldId id="273" r:id="rId7"/>
    <p:sldId id="270" r:id="rId8"/>
    <p:sldId id="271" r:id="rId9"/>
    <p:sldId id="274" r:id="rId10"/>
    <p:sldId id="275" r:id="rId11"/>
    <p:sldId id="276" r:id="rId12"/>
    <p:sldId id="260" r:id="rId13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76738"/>
            <a:ext cx="11923237" cy="12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+7.5</a:t>
            </a:r>
            <a:r>
              <a:rPr lang="fr-FR" sz="12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</a:t>
            </a:r>
            <a:r>
              <a:rPr lang="fr-FR" sz="1200" b="1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73358"/>
            <a:ext cx="11790897" cy="12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10642432" y="9223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10526419" y="280896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Address</a:t>
            </a:r>
            <a:endParaRPr lang="fr-FR" sz="800" dirty="0"/>
          </a:p>
          <a:p>
            <a:pPr algn="ctr"/>
            <a:r>
              <a:rPr lang="fr-FR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61672"/>
            <a:ext cx="11268072" cy="42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39950" cy="63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154407" y="606866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780584" y="607000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418011" y="6078191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990909" y="6078190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667869" y="6078189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295666" y="6075488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055245" y="86135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7048946" y="292071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5391757" y="280896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3805237" y="280895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164617" y="274550"/>
            <a:ext cx="1" cy="787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IMU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0v</a:t>
            </a:r>
            <a:endParaRPr lang="fr-FR" dirty="0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2600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73459"/>
            <a:ext cx="57701" cy="65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275931"/>
            <a:ext cx="82155" cy="621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716882" y="5336803"/>
            <a:ext cx="0" cy="13248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16508"/>
            <a:ext cx="0" cy="109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1034949" y="527781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623907" y="530237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+5</a:t>
            </a:r>
            <a:r>
              <a:rPr lang="fr-FR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ESC (Electronic Speed </a:t>
            </a:r>
            <a:r>
              <a:rPr lang="en-US" dirty="0" err="1"/>
              <a:t>Controler</a:t>
            </a:r>
            <a:r>
              <a:rPr lang="en-US" dirty="0"/>
              <a:t>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74910"/>
              </p:ext>
            </p:extLst>
          </p:nvPr>
        </p:nvGraphicFramePr>
        <p:xfrm>
          <a:off x="723901" y="829734"/>
          <a:ext cx="9257443" cy="375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 stick </a:t>
                      </a:r>
                      <a:r>
                        <a:rPr lang="fr-FR" dirty="0" err="1"/>
                        <a:t>during</a:t>
                      </a:r>
                      <a:r>
                        <a:rPr lang="fr-FR" dirty="0"/>
                        <a:t>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</a:t>
                      </a:r>
                      <a:r>
                        <a:rPr lang="fr-FR" dirty="0" err="1"/>
                        <a:t>beep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Brake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Plane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Throttle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2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17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901833"/>
              </p:ext>
            </p:extLst>
          </p:nvPr>
        </p:nvGraphicFramePr>
        <p:xfrm>
          <a:off x="897467" y="843380"/>
          <a:ext cx="9562954" cy="515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 Timer 3*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6 </a:t>
                      </a:r>
                      <a:r>
                        <a:rPr lang="en-US" noProof="0" dirty="0"/>
                        <a:t>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7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8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B3E04CB-0F5A-4DF6-B967-A7A48EA9B462}"/>
              </a:ext>
            </a:extLst>
          </p:cNvPr>
          <p:cNvSpPr txBox="1"/>
          <p:nvPr/>
        </p:nvSpPr>
        <p:spPr>
          <a:xfrm flipH="1">
            <a:off x="1339498" y="6108970"/>
            <a:ext cx="9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use pin 4 as linked to Timer 0 which is already use for </a:t>
            </a:r>
            <a:r>
              <a:rPr lang="en-US" dirty="0" err="1"/>
              <a:t>millis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59360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82874" y="218153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Roll  -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Pitch</a:t>
            </a:r>
          </a:p>
          <a:p>
            <a:r>
              <a:rPr lang="en-US" dirty="0"/>
              <a:t>+</a:t>
            </a:r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Yaw</a:t>
            </a:r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</a:t>
            </a:r>
          </a:p>
          <a:p>
            <a:pPr marL="457200" lvl="1" indent="0">
              <a:buNone/>
            </a:pPr>
            <a:r>
              <a:rPr lang="en-US" dirty="0"/>
              <a:t>motor[0] = PIDMIX(-1,+1,+1); //Front Left</a:t>
            </a:r>
          </a:p>
          <a:p>
            <a:pPr marL="457200" lvl="1" indent="0">
              <a:buNone/>
            </a:pPr>
            <a:r>
              <a:rPr lang="en-US" dirty="0"/>
              <a:t>motor[1] = PIDMIX(+1,+1,-1); //Front Right</a:t>
            </a:r>
          </a:p>
          <a:p>
            <a:pPr marL="457200" lvl="1" indent="0">
              <a:buNone/>
            </a:pPr>
            <a:r>
              <a:rPr lang="en-US" dirty="0"/>
              <a:t>motor[2] = PIDMIX(+1,-1,+1); //Rear Right</a:t>
            </a:r>
          </a:p>
          <a:p>
            <a:pPr marL="457200" lvl="1" indent="0">
              <a:buNone/>
            </a:pPr>
            <a:r>
              <a:rPr lang="en-US" dirty="0"/>
              <a:t>motor[3] = PIDMIX(-1,-1,-1); //Rear Left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850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command – measure =&gt; error &gt; 0 means increase command.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component is capped to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0" indent="0">
              <a:buNone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55876</TotalTime>
  <Words>1272</Words>
  <Application>Microsoft Office PowerPoint</Application>
  <PresentationFormat>Grand écran</PresentationFormat>
  <Paragraphs>305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Présentation PowerPoint</vt:lpstr>
      <vt:lpstr>Devices (1/2)</vt:lpstr>
      <vt:lpstr>Devices (2/2)</vt:lpstr>
      <vt:lpstr>Motors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ESC (Electronic Speed Controler)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eric de la houpliere</cp:lastModifiedBy>
  <cp:revision>652</cp:revision>
  <cp:lastPrinted>2019-01-06T16:28:08Z</cp:lastPrinted>
  <dcterms:created xsi:type="dcterms:W3CDTF">2018-10-08T20:02:04Z</dcterms:created>
  <dcterms:modified xsi:type="dcterms:W3CDTF">2019-06-02T13:22:00Z</dcterms:modified>
</cp:coreProperties>
</file>