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72" r:id="rId5"/>
    <p:sldId id="291" r:id="rId6"/>
    <p:sldId id="270" r:id="rId7"/>
    <p:sldId id="271" r:id="rId8"/>
    <p:sldId id="275" r:id="rId9"/>
    <p:sldId id="277" r:id="rId10"/>
    <p:sldId id="289" r:id="rId11"/>
    <p:sldId id="278" r:id="rId12"/>
    <p:sldId id="287" r:id="rId13"/>
    <p:sldId id="290" r:id="rId14"/>
    <p:sldId id="281" r:id="rId15"/>
    <p:sldId id="284" r:id="rId16"/>
    <p:sldId id="282" r:id="rId17"/>
    <p:sldId id="283" r:id="rId18"/>
    <p:sldId id="260" r:id="rId19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9378729" y="1316418"/>
            <a:ext cx="0" cy="284892"/>
          </a:xfrm>
          <a:prstGeom prst="straightConnector1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  <a:stCxn id="122" idx="2"/>
          </p:cNvCxnSpPr>
          <p:nvPr/>
        </p:nvCxnSpPr>
        <p:spPr>
          <a:xfrm rot="5400000">
            <a:off x="9674816" y="473296"/>
            <a:ext cx="524097" cy="1147852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334232" y="810172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0x69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Digital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52922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266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Left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 Right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 Left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110542"/>
            <a:ext cx="881437" cy="6746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IMU</a:t>
            </a:r>
          </a:p>
          <a:p>
            <a:pPr algn="ctr"/>
            <a:r>
              <a:rPr lang="en-US" sz="1200" dirty="0"/>
              <a:t>MPU6050- GY-521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DE27ED2-1D9F-A46B-2C26-177A1FFD709E}"/>
              </a:ext>
            </a:extLst>
          </p:cNvPr>
          <p:cNvCxnSpPr>
            <a:cxnSpLocks/>
          </p:cNvCxnSpPr>
          <p:nvPr/>
        </p:nvCxnSpPr>
        <p:spPr>
          <a:xfrm>
            <a:off x="85086" y="6779572"/>
            <a:ext cx="12018682" cy="19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22021DE-4223-EC6C-8313-DF76972E6DF5}"/>
              </a:ext>
            </a:extLst>
          </p:cNvPr>
          <p:cNvCxnSpPr>
            <a:cxnSpLocks/>
          </p:cNvCxnSpPr>
          <p:nvPr/>
        </p:nvCxnSpPr>
        <p:spPr>
          <a:xfrm flipV="1">
            <a:off x="97119" y="5316006"/>
            <a:ext cx="0" cy="1453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1ED5377-5C2C-E6CC-9DB1-D29E565381C6}"/>
              </a:ext>
            </a:extLst>
          </p:cNvPr>
          <p:cNvSpPr txBox="1"/>
          <p:nvPr/>
        </p:nvSpPr>
        <p:spPr>
          <a:xfrm>
            <a:off x="27440" y="5327157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+3,3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71EED5-F89F-8C96-75D8-E2599AA657FA}"/>
              </a:ext>
            </a:extLst>
          </p:cNvPr>
          <p:cNvCxnSpPr>
            <a:cxnSpLocks/>
          </p:cNvCxnSpPr>
          <p:nvPr/>
        </p:nvCxnSpPr>
        <p:spPr>
          <a:xfrm flipV="1">
            <a:off x="12096399" y="426417"/>
            <a:ext cx="13014" cy="63629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C4B4B37-59DC-3709-A09E-1ABA59EE7815}"/>
              </a:ext>
            </a:extLst>
          </p:cNvPr>
          <p:cNvCxnSpPr>
            <a:cxnSpLocks/>
          </p:cNvCxnSpPr>
          <p:nvPr/>
        </p:nvCxnSpPr>
        <p:spPr>
          <a:xfrm flipH="1">
            <a:off x="10951508" y="437648"/>
            <a:ext cx="11579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9B185-E8B7-E872-AD1E-783C84992946}"/>
              </a:ext>
            </a:extLst>
          </p:cNvPr>
          <p:cNvSpPr txBox="1"/>
          <p:nvPr/>
        </p:nvSpPr>
        <p:spPr>
          <a:xfrm>
            <a:off x="10645639" y="257140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AD0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2830-920kv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</a:t>
            </a:r>
            <a:r>
              <a:rPr lang="nb-NO"/>
              <a:t>Hobby King </a:t>
            </a:r>
            <a:r>
              <a:rPr lang="en-US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 = &gt; </a:t>
            </a: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</a:t>
            </a:r>
            <a:r>
              <a:rPr lang="en-US"/>
              <a:t>lower pitch </a:t>
            </a:r>
            <a:r>
              <a:rPr lang="en-US" dirty="0"/>
              <a:t>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&gt;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algn="l"/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XTVTX 35A </a:t>
            </a:r>
            <a:r>
              <a:rPr lang="fr-FR" b="0" i="0" dirty="0" err="1">
                <a:solidFill>
                  <a:srgbClr val="0F1111"/>
                </a:solidFill>
                <a:effectLst/>
                <a:latin typeface="Amazon Ember"/>
              </a:rPr>
              <a:t>BLHeli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-S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35A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45A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2 - 6S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28.5 x 13mm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r>
              <a:rPr lang="en-US" dirty="0"/>
              <a:t>and choose revision 16.7 G-H-30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Center =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Motor Direction = Reversed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motors CCW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8CB549-9BF1-D819-A83D-56DDF28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5" y="2465172"/>
            <a:ext cx="7838983" cy="42427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C9DED6-1C08-4D50-DE33-A0A282EDCA15}"/>
              </a:ext>
            </a:extLst>
          </p:cNvPr>
          <p:cNvSpPr txBox="1"/>
          <p:nvPr/>
        </p:nvSpPr>
        <p:spPr>
          <a:xfrm>
            <a:off x="7226423" y="2067375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Configuration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2*30 = </a:t>
            </a:r>
            <a:r>
              <a:rPr lang="en-US" b="1" dirty="0"/>
              <a:t>60A</a:t>
            </a:r>
            <a:r>
              <a:rPr lang="en-US" dirty="0"/>
              <a:t> </a:t>
            </a:r>
            <a:r>
              <a:rPr lang="en-US" b="1" dirty="0"/>
              <a:t>~</a:t>
            </a:r>
            <a:r>
              <a:rPr lang="en-US" dirty="0"/>
              <a:t>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</a:t>
            </a:r>
            <a:r>
              <a:rPr lang="fi-FI" u="sng" dirty="0"/>
              <a:t>-&gt;pin</a:t>
            </a:r>
            <a:r>
              <a:rPr lang="fr-FR" u="sng" dirty="0"/>
              <a:t> #</a:t>
            </a:r>
            <a:r>
              <a:rPr lang="fi-FI" u="sng" dirty="0"/>
              <a:t>50</a:t>
            </a:r>
          </a:p>
          <a:p>
            <a:pPr marL="0" indent="0">
              <a:buNone/>
            </a:pPr>
            <a:r>
              <a:rPr lang="fi-FI" u="sng" dirty="0"/>
              <a:t>pin</a:t>
            </a:r>
            <a:r>
              <a:rPr lang="fr-FR" u="sng" dirty="0"/>
              <a:t> #</a:t>
            </a:r>
            <a:r>
              <a:rPr lang="fi-FI" u="sng" dirty="0"/>
              <a:t>13-&gt;pin</a:t>
            </a:r>
            <a:r>
              <a:rPr lang="fr-FR" u="sng" dirty="0"/>
              <a:t> #</a:t>
            </a:r>
            <a:r>
              <a:rPr lang="fi-FI" u="sng" dirty="0"/>
              <a:t>52</a:t>
            </a:r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r>
              <a:rPr lang="fr-FR" sz="3500" u="sng" dirty="0"/>
              <a:t>Servo</a:t>
            </a:r>
          </a:p>
          <a:p>
            <a:pPr marL="0" indent="0">
              <a:buNone/>
            </a:pPr>
            <a:r>
              <a:rPr lang="fr-FR" dirty="0" err="1"/>
              <a:t>Timer</a:t>
            </a:r>
            <a:r>
              <a:rPr lang="fr-FR"/>
              <a:t> 5</a:t>
            </a:r>
            <a:endParaRPr lang="fr-FR" dirty="0"/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60570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PCINT16/PK0: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PCINT17/PK1: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PCINT18/PK2: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PCINT19/PK3: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PCINT20/PK4: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PCINT21/PK5: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/>
                        <a:t>ESC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Servo pin 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Servo pin 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Servo pin 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Servo pin 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29637"/>
              </p:ext>
            </p:extLst>
          </p:nvPr>
        </p:nvGraphicFramePr>
        <p:xfrm>
          <a:off x="838200" y="1410759"/>
          <a:ext cx="8954138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IMU MPU6050- GY-521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0x69</a:t>
                      </a:r>
                    </a:p>
                    <a:p>
                      <a:r>
                        <a:rPr lang="en-US" noProof="0" dirty="0"/>
                        <a:t>SDA: pin D20</a:t>
                      </a:r>
                    </a:p>
                    <a:p>
                      <a:r>
                        <a:rPr lang="en-US" noProof="0" dirty="0"/>
                        <a:t>SCL: pin D21</a:t>
                      </a:r>
                    </a:p>
                    <a:p>
                      <a:r>
                        <a:rPr lang="en-US" noProof="0" dirty="0"/>
                        <a:t>AD0: +3.3V to set I2C address = 0x69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noProof="0" dirty="0"/>
                        <a:t>RTC</a:t>
                      </a:r>
                      <a:r>
                        <a:rPr lang="en-US" strike="sngStrike" baseline="0" noProof="0" dirty="0"/>
                        <a:t> </a:t>
                      </a:r>
                      <a:r>
                        <a:rPr lang="en-US" strike="sngStrike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MEGA2560 built in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built in Led: pin 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7552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US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0284" y="2235306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 flipH="1">
            <a:off x="5795319" y="1754355"/>
            <a:ext cx="601363" cy="671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15794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7602440" y="354948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7783105" y="3716948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5525541" y="4215554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5573973" y="4263563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5662D-C65A-4D18-A580-09ECCFCC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Forces aérodynamiques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3D6D1-D8A0-400C-8A93-9A3AC8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Lorsqu’on projette les forces aérodynamiques exercées par l’air sur la pale, on s’aperçoit qu’un rotor a toujours tendance à faire tourner le </a:t>
            </a:r>
            <a:r>
              <a:rPr lang="fr-FR" dirty="0" err="1"/>
              <a:t>quadcopter</a:t>
            </a:r>
            <a:r>
              <a:rPr lang="fr-FR" dirty="0"/>
              <a:t> dans le sens inverse de sa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70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PITCH, YAW: range [-120;+120]  angular speed with a neutral band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100.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3C049E-F439-4AF6-AF0B-E4C3600DA875}"/>
              </a:ext>
            </a:extLst>
          </p:cNvPr>
          <p:cNvSpPr txBox="1"/>
          <p:nvPr/>
        </p:nvSpPr>
        <p:spPr>
          <a:xfrm>
            <a:off x="7195795" y="1802123"/>
            <a:ext cx="3642360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MAXPPM      2000</a:t>
            </a:r>
          </a:p>
          <a:p>
            <a:r>
              <a:rPr lang="en-US" sz="900" dirty="0"/>
              <a:t>#define MAXPPMAUX2  1520</a:t>
            </a:r>
          </a:p>
          <a:p>
            <a:r>
              <a:rPr lang="en-US" sz="900" dirty="0"/>
              <a:t>#define MINPPM      1100</a:t>
            </a:r>
          </a:p>
          <a:p>
            <a:r>
              <a:rPr lang="en-US" sz="900" dirty="0"/>
              <a:t>#define MIDPPM      </a:t>
            </a:r>
            <a:r>
              <a:rPr lang="en-US" sz="900"/>
              <a:t>1500.</a:t>
            </a:r>
            <a:endParaRPr lang="en-US" sz="900" dirty="0"/>
          </a:p>
          <a:p>
            <a:r>
              <a:rPr lang="en-US" sz="900" dirty="0"/>
              <a:t>#define NEUTRALBAND    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6C678-DC89-4195-965E-145FC26ABD8E}"/>
              </a:ext>
            </a:extLst>
          </p:cNvPr>
          <p:cNvSpPr txBox="1"/>
          <p:nvPr/>
        </p:nvSpPr>
        <p:spPr>
          <a:xfrm>
            <a:off x="7195795" y="2629226"/>
            <a:ext cx="3642360" cy="1061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/>
              <a:t> INIT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[THROTTLE]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[ROLL]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[PITCH]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[YAW] 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[AUX1]    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[AUX2]     = MINPPM;</a:t>
            </a:r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MINPWM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PIDMIX(-1,-1,+1);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PIDMIX(+1,-1,-1);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PIDMIX(+1,+1,+1);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PIDMIX(-1,+1,-1);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MINPWM 1000</a:t>
            </a:r>
          </a:p>
          <a:p>
            <a:r>
              <a:rPr lang="en-US" sz="900" dirty="0"/>
              <a:t>#define MAXPWM 2000</a:t>
            </a:r>
          </a:p>
          <a:p>
            <a:r>
              <a:rPr lang="en-US" sz="900" dirty="0"/>
              <a:t>#define MINPWMTHRO 1000</a:t>
            </a:r>
          </a:p>
          <a:p>
            <a:r>
              <a:rPr lang="en-US" sz="900" dirty="0"/>
              <a:t>#define MAXPWMTHRO 2000</a:t>
            </a:r>
          </a:p>
          <a:p>
            <a:r>
              <a:rPr lang="en-US" sz="900" dirty="0"/>
              <a:t>#define MAXABSPWMPID 200 /// to be TESTED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+120 °/s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-120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+120 °/s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7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-120°/s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+1100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486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+120 °/s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44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-120 °/s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59799</TotalTime>
  <Words>1977</Words>
  <Application>Microsoft Office PowerPoint</Application>
  <PresentationFormat>Grand écran</PresentationFormat>
  <Paragraphs>362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Amazon Ember</vt:lpstr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 rotation (1/2)</vt:lpstr>
      <vt:lpstr>Forces aérodynamiques</vt:lpstr>
      <vt:lpstr>Drone processing (1/2)</vt:lpstr>
      <vt:lpstr>Drone processing (2/3)</vt:lpstr>
      <vt:lpstr>RC</vt:lpstr>
      <vt:lpstr> Motors</vt:lpstr>
      <vt:lpstr>4 Motors Turnigy Aerodrive SK3 2830-920kv Brushless Outrunner Motor (Hobby King 9192000242-0) 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180</cp:revision>
  <cp:lastPrinted>2019-10-22T17:55:14Z</cp:lastPrinted>
  <dcterms:created xsi:type="dcterms:W3CDTF">2019-06-09T09:35:30Z</dcterms:created>
  <dcterms:modified xsi:type="dcterms:W3CDTF">2022-11-15T19:39:29Z</dcterms:modified>
</cp:coreProperties>
</file>