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0" r:id="rId9"/>
    <p:sldId id="266" r:id="rId1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0.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429419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77233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70842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230798"/>
            <a:ext cx="496960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844780"/>
            <a:ext cx="3147072" cy="1168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IoTWiFiServer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F7:C9:5B:7F:CF:5C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192.168.0.30</a:t>
            </a:r>
            <a:endParaRPr lang="en-US" sz="900" i="1" dirty="0"/>
          </a:p>
          <a:p>
            <a:endParaRPr lang="fr-FR" i="1" dirty="0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5980ADCA-46BA-4A3B-9481-83AE70E72C87}"/>
              </a:ext>
            </a:extLst>
          </p:cNvPr>
          <p:cNvSpPr/>
          <p:nvPr/>
        </p:nvSpPr>
        <p:spPr>
          <a:xfrm>
            <a:off x="4059133" y="151811"/>
            <a:ext cx="1613465" cy="156221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252915" y="2276808"/>
            <a:ext cx="7846" cy="73577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237306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333012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305226"/>
            <a:ext cx="5057" cy="52322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842994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462631"/>
            <a:ext cx="6887792" cy="382149"/>
          </a:xfrm>
          <a:prstGeom prst="curvedConnector2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94209"/>
            <a:ext cx="1219778" cy="12197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1665E0-6F32-4AB6-9304-3FC6303A5979}"/>
              </a:ext>
            </a:extLst>
          </p:cNvPr>
          <p:cNvSpPr/>
          <p:nvPr/>
        </p:nvSpPr>
        <p:spPr>
          <a:xfrm>
            <a:off x="6766438" y="281350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hlinkClick r:id="rId4"/>
              </a:rPr>
              <a:t>192.168.0.30:80</a:t>
            </a:r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robotCmd</a:t>
            </a:r>
            <a:r>
              <a:rPr lang="fr-FR" sz="1200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736693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73669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2010481"/>
            <a:ext cx="267599" cy="2663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2010481"/>
            <a:ext cx="519653" cy="29474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2025235"/>
            <a:ext cx="573305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469135"/>
            <a:ext cx="3190460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18:FE:34:F1:75:BE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192.168.0.31</a:t>
            </a:r>
            <a:endParaRPr lang="en-US" sz="900" i="1" dirty="0"/>
          </a:p>
          <a:p>
            <a:endParaRPr lang="fr-FR" i="1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EFAC3E2-E794-4CD7-9896-CE7CECB3F13E}"/>
              </a:ext>
            </a:extLst>
          </p:cNvPr>
          <p:cNvCxnSpPr>
            <a:cxnSpLocks/>
          </p:cNvCxnSpPr>
          <p:nvPr/>
        </p:nvCxnSpPr>
        <p:spPr>
          <a:xfrm>
            <a:off x="8221684" y="4627725"/>
            <a:ext cx="3142" cy="37260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23436" y="4670964"/>
            <a:ext cx="1" cy="36187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211152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482141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693277" y="5032834"/>
            <a:ext cx="660318" cy="40474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75B80BB-01EC-4774-A8B8-412464BFD850}"/>
              </a:ext>
            </a:extLst>
          </p:cNvPr>
          <p:cNvSpPr/>
          <p:nvPr/>
        </p:nvSpPr>
        <p:spPr>
          <a:xfrm>
            <a:off x="7873809" y="5020709"/>
            <a:ext cx="674552" cy="4289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770449"/>
            <a:ext cx="1974057" cy="34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497123"/>
            <a:ext cx="4074094" cy="255646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237335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16188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164795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4046942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63707" y="3012579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872552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847516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33701" y="432278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D60928F-B8BF-40B1-9461-60E9C908379E}"/>
              </a:ext>
            </a:extLst>
          </p:cNvPr>
          <p:cNvSpPr/>
          <p:nvPr/>
        </p:nvSpPr>
        <p:spPr>
          <a:xfrm>
            <a:off x="7963393" y="4312331"/>
            <a:ext cx="522865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294361-EB7B-444C-A8C9-ECC2CB12DB81}"/>
              </a:ext>
            </a:extLst>
          </p:cNvPr>
          <p:cNvSpPr/>
          <p:nvPr/>
        </p:nvSpPr>
        <p:spPr>
          <a:xfrm>
            <a:off x="7789510" y="4034955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292FA5-5327-42B8-A90F-7F7491B26544}"/>
              </a:ext>
            </a:extLst>
          </p:cNvPr>
          <p:cNvSpPr/>
          <p:nvPr/>
        </p:nvSpPr>
        <p:spPr>
          <a:xfrm>
            <a:off x="7769160" y="5477437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735431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112421" y="508326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635539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811837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982460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407389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958545"/>
            <a:ext cx="352991" cy="32702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8817574" y="6151363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696690"/>
            <a:ext cx="1245457" cy="1080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319271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567317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163661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215730" y="1916126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4405143" y="1099179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853898" y="1101839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505508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6136671" y="1907808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181624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05079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29600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6608494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6034157" y="1618730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51138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183632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18317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188950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13438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38951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66381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33560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198875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365035" y="1921847"/>
            <a:ext cx="279420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 err="1"/>
              <a:t>tal</a:t>
            </a:r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4155281" y="1913536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4110158" y="1598465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065B0CF-7D83-4DD4-BCEF-775D10F05C10}"/>
              </a:ext>
            </a:extLst>
          </p:cNvPr>
          <p:cNvSpPr/>
          <p:nvPr/>
        </p:nvSpPr>
        <p:spPr>
          <a:xfrm>
            <a:off x="2130762" y="561185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7CA45-DB59-4D07-856B-C24F6EF2ED1B}"/>
              </a:ext>
            </a:extLst>
          </p:cNvPr>
          <p:cNvSpPr/>
          <p:nvPr/>
        </p:nvSpPr>
        <p:spPr>
          <a:xfrm>
            <a:off x="1873264" y="6112316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84B92465-D9B5-4254-B88D-DF6D29053AA6}"/>
              </a:ext>
            </a:extLst>
          </p:cNvPr>
          <p:cNvCxnSpPr>
            <a:cxnSpLocks/>
          </p:cNvCxnSpPr>
          <p:nvPr/>
        </p:nvCxnSpPr>
        <p:spPr>
          <a:xfrm>
            <a:off x="2372037" y="5842784"/>
            <a:ext cx="0" cy="269532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82897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09267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057616" y="1918108"/>
            <a:ext cx="12680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TWI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033413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793932" y="161594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727934" y="38304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ToF</a:t>
            </a:r>
            <a:endParaRPr lang="fr-FR" sz="1200" dirty="0"/>
          </a:p>
          <a:p>
            <a:pPr algn="ctr"/>
            <a:r>
              <a:rPr lang="fr-FR" sz="1200" dirty="0"/>
              <a:t>VL530LX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8313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9003909" y="782801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0x29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65035" y="5047962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948837" y="1164112"/>
            <a:ext cx="8230" cy="46824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251811" y="1106134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691786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3282315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708842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57036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018901" y="730534"/>
            <a:ext cx="1109029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377701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LCD</a:t>
            </a:r>
          </a:p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34649" y="78279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502163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769234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66381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198875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198876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8289775" y="1140796"/>
            <a:ext cx="2711123" cy="953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9078521" y="1243548"/>
            <a:ext cx="2787351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801217"/>
            <a:ext cx="364215" cy="291992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61914" y="799951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  <a:stCxn id="122" idx="2"/>
          </p:cNvCxnSpPr>
          <p:nvPr/>
        </p:nvCxnSpPr>
        <p:spPr>
          <a:xfrm rot="16200000" flipH="1">
            <a:off x="8199533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567432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549311" y="782796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876413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8257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271168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276899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289076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8132683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/>
          <p:nvPr/>
        </p:nvCxnSpPr>
        <p:spPr>
          <a:xfrm>
            <a:off x="490775" y="6740270"/>
            <a:ext cx="4036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325289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3115904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788203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59918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8797" y="2707078"/>
            <a:ext cx="156515" cy="2124"/>
          </a:xfrm>
          <a:prstGeom prst="bentConnector3">
            <a:avLst>
              <a:gd name="adj1" fmla="val 721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693450"/>
            <a:ext cx="23894" cy="3580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>
            <a:off x="11735870" y="2717411"/>
            <a:ext cx="0" cy="3565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5579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68960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622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6117759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842784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DEC9ADF2-9AD4-47B8-B3B9-753395E7881C}"/>
              </a:ext>
            </a:extLst>
          </p:cNvPr>
          <p:cNvCxnSpPr>
            <a:cxnSpLocks/>
          </p:cNvCxnSpPr>
          <p:nvPr/>
        </p:nvCxnSpPr>
        <p:spPr>
          <a:xfrm flipV="1">
            <a:off x="2228435" y="6503165"/>
            <a:ext cx="0" cy="1286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5CA34531-DAC1-4B1C-AF64-44F833901AA9}"/>
              </a:ext>
            </a:extLst>
          </p:cNvPr>
          <p:cNvCxnSpPr>
            <a:cxnSpLocks/>
          </p:cNvCxnSpPr>
          <p:nvPr/>
        </p:nvCxnSpPr>
        <p:spPr>
          <a:xfrm flipV="1">
            <a:off x="2442062" y="6537379"/>
            <a:ext cx="0" cy="2095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2907823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293664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10142614" y="3044536"/>
            <a:ext cx="156515" cy="2124"/>
          </a:xfrm>
          <a:prstGeom prst="bentConnector3">
            <a:avLst>
              <a:gd name="adj1" fmla="val 50001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0066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098080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20911" y="325616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28498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 flipV="1">
            <a:off x="10164396" y="3392880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27976" y="334265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435537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40360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72846" y="4350109"/>
            <a:ext cx="29478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54705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34538" y="4916119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700205C-2AE1-4EDC-8ED1-B218F99E7971}"/>
              </a:ext>
            </a:extLst>
          </p:cNvPr>
          <p:cNvSpPr/>
          <p:nvPr/>
        </p:nvSpPr>
        <p:spPr>
          <a:xfrm>
            <a:off x="10316926" y="3575420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  <a:r>
              <a:rPr lang="af-ZA" sz="1200" dirty="0"/>
              <a:t>SEN0018</a:t>
            </a:r>
            <a:endParaRPr lang="fr-FR" sz="1200" dirty="0"/>
          </a:p>
          <a:p>
            <a:pPr algn="ctr"/>
            <a:endParaRPr lang="fr-FR" dirty="0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2532AA1D-074A-4D6C-A26E-8299CAE75729}"/>
              </a:ext>
            </a:extLst>
          </p:cNvPr>
          <p:cNvSpPr/>
          <p:nvPr/>
        </p:nvSpPr>
        <p:spPr>
          <a:xfrm>
            <a:off x="9680578" y="360423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FB79B680-35BC-43FA-AA85-A4E2BDBFDE78}"/>
              </a:ext>
            </a:extLst>
          </p:cNvPr>
          <p:cNvCxnSpPr>
            <a:cxnSpLocks/>
            <a:stCxn id="153" idx="6"/>
            <a:endCxn id="152" idx="1"/>
          </p:cNvCxnSpPr>
          <p:nvPr/>
        </p:nvCxnSpPr>
        <p:spPr>
          <a:xfrm flipV="1">
            <a:off x="10160411" y="3712133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39945714-179F-4178-91BF-5CB8D4A22835}"/>
              </a:ext>
            </a:extLst>
          </p:cNvPr>
          <p:cNvCxnSpPr>
            <a:cxnSpLocks/>
          </p:cNvCxnSpPr>
          <p:nvPr/>
        </p:nvCxnSpPr>
        <p:spPr>
          <a:xfrm flipV="1">
            <a:off x="11523991" y="3668262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6CE3DB1-F532-4E46-8102-9BC104159647}"/>
              </a:ext>
            </a:extLst>
          </p:cNvPr>
          <p:cNvCxnSpPr>
            <a:cxnSpLocks/>
          </p:cNvCxnSpPr>
          <p:nvPr/>
        </p:nvCxnSpPr>
        <p:spPr>
          <a:xfrm>
            <a:off x="11523991" y="3765679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5498164" y="1119466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4831602" y="1905248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5252760" y="1642890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4717334" y="160832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4986043" y="1098092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063089" y="738997"/>
            <a:ext cx="1694051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434E2A6D-080F-4DEF-A105-B7909FF73023}"/>
              </a:ext>
            </a:extLst>
          </p:cNvPr>
          <p:cNvSpPr/>
          <p:nvPr/>
        </p:nvSpPr>
        <p:spPr>
          <a:xfrm>
            <a:off x="3312968" y="560446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B329884-2119-4C1F-B60F-6649C6BFD24C}"/>
              </a:ext>
            </a:extLst>
          </p:cNvPr>
          <p:cNvSpPr/>
          <p:nvPr/>
        </p:nvSpPr>
        <p:spPr>
          <a:xfrm>
            <a:off x="3055470" y="6104918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476BBA58-B76E-4D3E-AD8A-6172AD9A0622}"/>
              </a:ext>
            </a:extLst>
          </p:cNvPr>
          <p:cNvCxnSpPr>
            <a:cxnSpLocks/>
          </p:cNvCxnSpPr>
          <p:nvPr/>
        </p:nvCxnSpPr>
        <p:spPr>
          <a:xfrm>
            <a:off x="3554243" y="5835386"/>
            <a:ext cx="0" cy="2695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2EE00829-9734-404E-98F7-0AAC0A5F0DF1}"/>
              </a:ext>
            </a:extLst>
          </p:cNvPr>
          <p:cNvCxnSpPr>
            <a:cxnSpLocks/>
          </p:cNvCxnSpPr>
          <p:nvPr/>
        </p:nvCxnSpPr>
        <p:spPr>
          <a:xfrm flipV="1">
            <a:off x="3669640" y="6495767"/>
            <a:ext cx="0" cy="234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E280CB5D-8E5A-4C30-869A-E6B7974C8491}"/>
              </a:ext>
            </a:extLst>
          </p:cNvPr>
          <p:cNvCxnSpPr>
            <a:cxnSpLocks/>
          </p:cNvCxnSpPr>
          <p:nvPr/>
        </p:nvCxnSpPr>
        <p:spPr>
          <a:xfrm flipV="1">
            <a:off x="3477155" y="6503165"/>
            <a:ext cx="0" cy="1298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ZoneTexte 168">
            <a:extLst>
              <a:ext uri="{FF2B5EF4-FFF2-40B4-BE49-F238E27FC236}">
                <a16:creationId xmlns:a16="http://schemas.microsoft.com/office/drawing/2014/main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0E3B060-22D5-44DE-99AD-4242E6589F3B}"/>
              </a:ext>
            </a:extLst>
          </p:cNvPr>
          <p:cNvSpPr/>
          <p:nvPr/>
        </p:nvSpPr>
        <p:spPr>
          <a:xfrm>
            <a:off x="10309524" y="3860990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AFDD0D-9766-4D19-844B-8EBE8BD06F8F}"/>
              </a:ext>
            </a:extLst>
          </p:cNvPr>
          <p:cNvSpPr/>
          <p:nvPr/>
        </p:nvSpPr>
        <p:spPr>
          <a:xfrm>
            <a:off x="9673176" y="388980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34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009" y="3997703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16589" y="3953832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6589" y="4051249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>
            <a:off x="10212689" y="170034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2BBF7AB-2F2C-44A2-84A6-9B429C441613}"/>
              </a:ext>
            </a:extLst>
          </p:cNvPr>
          <p:cNvSpPr txBox="1"/>
          <p:nvPr/>
        </p:nvSpPr>
        <p:spPr>
          <a:xfrm>
            <a:off x="10193003" y="194108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F3EC4F1-2834-4931-93A6-EF98CFDC303C}"/>
              </a:ext>
            </a:extLst>
          </p:cNvPr>
          <p:cNvSpPr txBox="1"/>
          <p:nvPr/>
        </p:nvSpPr>
        <p:spPr>
          <a:xfrm>
            <a:off x="10208589" y="221677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4094562" y="561483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728691" y="56142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4968515" y="4520843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4024915" y="4149538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4333026" y="4546766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4929323" y="471986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3973457" y="4737629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4434859" y="4539588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7798322" y="779551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233980"/>
              </p:ext>
            </p:extLst>
          </p:nvPr>
        </p:nvGraphicFramePr>
        <p:xfrm>
          <a:off x="897467" y="1464733"/>
          <a:ext cx="10524066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9067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Sharp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Compass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360952"/>
              </p:ext>
            </p:extLst>
          </p:nvPr>
        </p:nvGraphicFramePr>
        <p:xfrm>
          <a:off x="838200" y="1410759"/>
          <a:ext cx="10523220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 &amp; Humidity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Detect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55" y="237550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75" y="770324"/>
            <a:ext cx="10515600" cy="6087675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 err="1"/>
              <a:t>Length</a:t>
            </a:r>
            <a:r>
              <a:rPr lang="fr-FR" sz="4000" dirty="0"/>
              <a:t> = 8+(4*</a:t>
            </a:r>
            <a:r>
              <a:rPr lang="fr-FR" sz="4000" dirty="0" err="1"/>
              <a:t>paramlen</a:t>
            </a:r>
            <a:r>
              <a:rPr lang="fr-FR" sz="4000" dirty="0"/>
              <a:t>)</a:t>
            </a:r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 (1,2,3….) </a:t>
            </a:r>
            <a:r>
              <a:rPr lang="fr-FR" sz="4000" dirty="0" err="1"/>
              <a:t>provided</a:t>
            </a:r>
            <a:r>
              <a:rPr lang="fr-FR" sz="4000" dirty="0"/>
              <a:t> </a:t>
            </a:r>
            <a:r>
              <a:rPr lang="fr-FR" sz="4000" dirty="0" err="1"/>
              <a:t>only</a:t>
            </a:r>
            <a:r>
              <a:rPr lang="fr-FR" sz="4000" dirty="0"/>
              <a:t> for CMD and RESP_OK.	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TAGPARAM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823121"/>
              </p:ext>
            </p:extLst>
          </p:nvPr>
        </p:nvGraphicFramePr>
        <p:xfrm>
          <a:off x="673075" y="2614630"/>
          <a:ext cx="892048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09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1908821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2272041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2369809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181264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CMD_TEST                            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1268BC-C444-44ED-8A77-4D9E86E97815}"/>
              </a:ext>
            </a:extLst>
          </p:cNvPr>
          <p:cNvSpPr/>
          <p:nvPr/>
        </p:nvSpPr>
        <p:spPr>
          <a:xfrm>
            <a:off x="579120" y="3876474"/>
            <a:ext cx="11317808" cy="27286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AF5CA-93FD-41AD-BF8E-15E7F94493E4}"/>
              </a:ext>
            </a:extLst>
          </p:cNvPr>
          <p:cNvSpPr/>
          <p:nvPr/>
        </p:nvSpPr>
        <p:spPr>
          <a:xfrm>
            <a:off x="579120" y="957897"/>
            <a:ext cx="11317808" cy="29185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309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1317808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the command (CMD)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(RESP) to the Server </a:t>
            </a:r>
            <a:r>
              <a:rPr lang="fr-FR" sz="3000" dirty="0" err="1"/>
              <a:t>following</a:t>
            </a:r>
            <a:r>
              <a:rPr lang="fr-FR" sz="3000" dirty="0"/>
              <a:t> the </a:t>
            </a:r>
            <a:r>
              <a:rPr lang="fr-FR" sz="3000" dirty="0" err="1"/>
              <a:t>reception</a:t>
            </a:r>
            <a:r>
              <a:rPr lang="fr-FR" sz="3000" dirty="0"/>
              <a:t> of the command (CMD)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  <a:r>
              <a:rPr lang="fr-FR" sz="1200" dirty="0"/>
              <a:t>the </a:t>
            </a:r>
            <a:r>
              <a:rPr lang="fr-FR" sz="1200" dirty="0" err="1"/>
              <a:t>response</a:t>
            </a:r>
            <a:r>
              <a:rPr lang="fr-FR" sz="1200" dirty="0"/>
              <a:t> </a:t>
            </a:r>
            <a:endParaRPr lang="en-US" sz="1200" dirty="0"/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the </a:t>
            </a:r>
            <a:r>
              <a:rPr lang="fr-FR" dirty="0" err="1"/>
              <a:t>response</a:t>
            </a:r>
            <a:r>
              <a:rPr lang="fr-FR" dirty="0"/>
              <a:t> (RESP) to the Robot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reception</a:t>
            </a:r>
            <a:r>
              <a:rPr lang="fr-FR" dirty="0"/>
              <a:t> of the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Interuptions</a:t>
            </a:r>
            <a:r>
              <a:rPr lang="fr-FR" dirty="0"/>
              <a:t> Arduino MEG2560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 err="1"/>
              <a:t>Commandes</a:t>
            </a:r>
            <a:endParaRPr lang="en-US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664207"/>
              </p:ext>
            </p:extLst>
          </p:nvPr>
        </p:nvGraphicFramePr>
        <p:xfrm>
          <a:off x="723901" y="829734"/>
          <a:ext cx="10515599" cy="59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Test communication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the ESP8266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/>
                        <a:t>None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47437</TotalTime>
  <Words>1025</Words>
  <Application>Microsoft Office PowerPoint</Application>
  <PresentationFormat>Grand écran</PresentationFormat>
  <Paragraphs>454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Interuptions Arduino MEG2560</vt:lpstr>
      <vt:lpstr>Commandes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431</cp:revision>
  <cp:lastPrinted>2019-01-06T16:28:08Z</cp:lastPrinted>
  <dcterms:created xsi:type="dcterms:W3CDTF">2018-10-08T20:02:04Z</dcterms:created>
  <dcterms:modified xsi:type="dcterms:W3CDTF">2019-01-17T22:46:02Z</dcterms:modified>
</cp:coreProperties>
</file>