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8" r:id="rId9"/>
    <p:sldId id="266" r:id="rId10"/>
    <p:sldId id="260" r:id="rId11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269615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61253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54862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070994"/>
            <a:ext cx="4969601" cy="10830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684976"/>
            <a:ext cx="3147072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nRF52832</a:t>
            </a:r>
          </a:p>
          <a:p>
            <a:r>
              <a:rPr lang="fr-FR" i="1" dirty="0" err="1"/>
              <a:t>Sparkfun</a:t>
            </a:r>
            <a:endParaRPr lang="fr-FR" i="1" dirty="0"/>
          </a:p>
          <a:p>
            <a:r>
              <a:rPr lang="fr-FR" i="1" dirty="0" err="1"/>
              <a:t>IoTBlueServer</a:t>
            </a:r>
            <a:endParaRPr lang="fr-FR" i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338465" y="2107900"/>
            <a:ext cx="120" cy="74487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077502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173208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145422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68319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302827"/>
            <a:ext cx="6887792" cy="382149"/>
          </a:xfrm>
          <a:prstGeom prst="curvedConnector2">
            <a:avLst/>
          </a:prstGeom>
          <a:ln w="3810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-65595"/>
            <a:ext cx="1219778" cy="12197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57688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576889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1850678"/>
            <a:ext cx="438699" cy="25722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1850677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26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1865431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27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309331"/>
            <a:ext cx="3190460" cy="13075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 </a:t>
            </a:r>
          </a:p>
          <a:p>
            <a:r>
              <a:rPr lang="fr-FR" dirty="0"/>
              <a:t>HUZZAH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EC:FA:BC:05:65:B8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192.168.0.32</a:t>
            </a:r>
            <a:endParaRPr lang="fr-FR" i="1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3628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051348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32233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746545" y="4947350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13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610645"/>
            <a:ext cx="1974057" cy="345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337320"/>
            <a:ext cx="4074094" cy="262580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077531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00208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004991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3887138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7041531" y="2852775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712748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687712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51457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575627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400084" y="4681336"/>
            <a:ext cx="1705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swapped</a:t>
            </a:r>
            <a:r>
              <a:rPr lang="fr-FR" sz="1400" dirty="0"/>
              <a:t> to </a:t>
            </a:r>
            <a:r>
              <a:rPr lang="fr-FR" sz="1400" dirty="0" err="1"/>
              <a:t>avoid</a:t>
            </a:r>
            <a:endParaRPr lang="fr-FR" sz="1400" dirty="0"/>
          </a:p>
          <a:p>
            <a:pPr algn="ctr"/>
            <a:r>
              <a:rPr lang="fr-FR" sz="1400" dirty="0"/>
              <a:t> init </a:t>
            </a:r>
            <a:r>
              <a:rPr lang="fr-FR" sz="1400" dirty="0" err="1"/>
              <a:t>logging</a:t>
            </a:r>
            <a:r>
              <a:rPr lang="fr-FR" sz="14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475735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652033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822656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247585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798741"/>
            <a:ext cx="352991" cy="327021"/>
          </a:xfrm>
          <a:prstGeom prst="flowChartSummingJunct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7732596" y="5692399"/>
            <a:ext cx="656524" cy="428838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536886"/>
            <a:ext cx="1245457" cy="1080023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159467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407513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003857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289A0F-9200-43E0-AEED-593A04FDD16C}"/>
              </a:ext>
            </a:extLst>
          </p:cNvPr>
          <p:cNvSpPr/>
          <p:nvPr/>
        </p:nvSpPr>
        <p:spPr>
          <a:xfrm>
            <a:off x="6105728" y="284986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A59928-5456-4AA0-A506-480736AA66BD}"/>
              </a:ext>
            </a:extLst>
          </p:cNvPr>
          <p:cNvSpPr/>
          <p:nvPr/>
        </p:nvSpPr>
        <p:spPr>
          <a:xfrm>
            <a:off x="6092687" y="184927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276847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387A33D0-2738-4A70-8FE1-01710365AD92}"/>
              </a:ext>
            </a:extLst>
          </p:cNvPr>
          <p:cNvSpPr/>
          <p:nvPr/>
        </p:nvSpPr>
        <p:spPr>
          <a:xfrm>
            <a:off x="6103641" y="489894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3DFBE12-FDA6-4DF3-BCF8-6AFEA935D1BF}"/>
              </a:ext>
            </a:extLst>
          </p:cNvPr>
          <p:cNvSpPr/>
          <p:nvPr/>
        </p:nvSpPr>
        <p:spPr>
          <a:xfrm>
            <a:off x="6090600" y="389835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325929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29A2AEED-4115-40C7-A841-AF24B15AB343}"/>
              </a:ext>
            </a:extLst>
          </p:cNvPr>
          <p:cNvSpPr/>
          <p:nvPr/>
        </p:nvSpPr>
        <p:spPr>
          <a:xfrm>
            <a:off x="7033000" y="3898358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36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56FC545-5DE1-459C-BFBF-A5794193E5EF}"/>
              </a:ext>
            </a:extLst>
          </p:cNvPr>
          <p:cNvSpPr/>
          <p:nvPr/>
        </p:nvSpPr>
        <p:spPr>
          <a:xfrm>
            <a:off x="7050760" y="4884835"/>
            <a:ext cx="536619" cy="4164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DTR / RST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A5F74A-46A4-43C6-A76A-DB1881CA592C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7319070" y="4314779"/>
            <a:ext cx="10984" cy="5700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8EC028-2BAC-436C-8308-B4AA26EED732}"/>
              </a:ext>
            </a:extLst>
          </p:cNvPr>
          <p:cNvSpPr/>
          <p:nvPr/>
        </p:nvSpPr>
        <p:spPr>
          <a:xfrm>
            <a:off x="7804260" y="531434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FC51614-B164-4D83-9FDD-D47FB5D91F73}"/>
              </a:ext>
            </a:extLst>
          </p:cNvPr>
          <p:cNvSpPr/>
          <p:nvPr/>
        </p:nvSpPr>
        <p:spPr>
          <a:xfrm>
            <a:off x="7942772" y="494780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15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025FBF9-382D-44B9-B8F0-7AC0483C2FBF}"/>
              </a:ext>
            </a:extLst>
          </p:cNvPr>
          <p:cNvSpPr/>
          <p:nvPr/>
        </p:nvSpPr>
        <p:spPr>
          <a:xfrm>
            <a:off x="7908855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08696CE-01E7-4337-BE4D-05F3F007FF08}"/>
              </a:ext>
            </a:extLst>
          </p:cNvPr>
          <p:cNvCxnSpPr>
            <a:cxnSpLocks/>
          </p:cNvCxnSpPr>
          <p:nvPr/>
        </p:nvCxnSpPr>
        <p:spPr>
          <a:xfrm flipH="1">
            <a:off x="823005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E58749D6-8C4B-44E0-B786-7A867CE9BBC7}"/>
              </a:ext>
            </a:extLst>
          </p:cNvPr>
          <p:cNvSpPr/>
          <p:nvPr/>
        </p:nvSpPr>
        <p:spPr>
          <a:xfrm>
            <a:off x="8830893" y="6266633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CC7E9-F97B-42FF-9888-D64788C16E56}"/>
              </a:ext>
            </a:extLst>
          </p:cNvPr>
          <p:cNvSpPr/>
          <p:nvPr/>
        </p:nvSpPr>
        <p:spPr>
          <a:xfrm>
            <a:off x="9217747" y="6159865"/>
            <a:ext cx="14405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9600 bauds</a:t>
            </a:r>
          </a:p>
          <a:p>
            <a:pPr algn="ctr"/>
            <a:r>
              <a:rPr lang="fr-FR" sz="1400" dirty="0"/>
              <a:t> for </a:t>
            </a:r>
            <a:r>
              <a:rPr lang="fr-FR" sz="1400" dirty="0" err="1"/>
              <a:t>logging</a:t>
            </a:r>
            <a:endParaRPr lang="fr-FR" sz="1400" dirty="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89A3FE5-6DA7-4D55-897D-A82E828207CB}"/>
              </a:ext>
            </a:extLst>
          </p:cNvPr>
          <p:cNvSpPr/>
          <p:nvPr/>
        </p:nvSpPr>
        <p:spPr>
          <a:xfrm>
            <a:off x="10108401" y="5599033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CDCFD7F-2BB4-4CC4-BBA1-9D455315033E}"/>
              </a:ext>
            </a:extLst>
          </p:cNvPr>
          <p:cNvCxnSpPr>
            <a:cxnSpLocks/>
          </p:cNvCxnSpPr>
          <p:nvPr/>
        </p:nvCxnSpPr>
        <p:spPr>
          <a:xfrm>
            <a:off x="9426927" y="6076897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EE08312-1A95-4831-ADFB-6739BCC0B3AD}"/>
              </a:ext>
            </a:extLst>
          </p:cNvPr>
          <p:cNvCxnSpPr>
            <a:cxnSpLocks/>
          </p:cNvCxnSpPr>
          <p:nvPr/>
        </p:nvCxnSpPr>
        <p:spPr>
          <a:xfrm>
            <a:off x="9410364" y="5747141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BC9A63B-7954-4966-8216-5758F6E1660D}"/>
              </a:ext>
            </a:extLst>
          </p:cNvPr>
          <p:cNvSpPr txBox="1"/>
          <p:nvPr/>
        </p:nvSpPr>
        <p:spPr>
          <a:xfrm>
            <a:off x="9435837" y="54322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8CE2AC62-DE88-427C-9D1A-441ABFD9DDF5}"/>
              </a:ext>
            </a:extLst>
          </p:cNvPr>
          <p:cNvSpPr txBox="1"/>
          <p:nvPr/>
        </p:nvSpPr>
        <p:spPr>
          <a:xfrm>
            <a:off x="9569097" y="577845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5963490C-8A0A-490C-B3FF-ADCDBC74EA6D}"/>
              </a:ext>
            </a:extLst>
          </p:cNvPr>
          <p:cNvSpPr/>
          <p:nvPr/>
        </p:nvSpPr>
        <p:spPr>
          <a:xfrm>
            <a:off x="8015592" y="620552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F21AF-0FB7-4D5C-8E38-D8C912C94C5A}"/>
              </a:ext>
            </a:extLst>
          </p:cNvPr>
          <p:cNvSpPr/>
          <p:nvPr/>
        </p:nvSpPr>
        <p:spPr>
          <a:xfrm>
            <a:off x="4203956" y="82644"/>
            <a:ext cx="2137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BLE Bluetooth- UART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8C0DC9-6DB2-4C32-AD37-EB48A7120970}"/>
              </a:ext>
            </a:extLst>
          </p:cNvPr>
          <p:cNvSpPr/>
          <p:nvPr/>
        </p:nvSpPr>
        <p:spPr>
          <a:xfrm>
            <a:off x="7732596" y="359783"/>
            <a:ext cx="146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device=Robot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89167914-2FF5-495F-B01C-5C82AAE04DF5}"/>
              </a:ext>
            </a:extLst>
          </p:cNvPr>
          <p:cNvSpPr/>
          <p:nvPr/>
        </p:nvSpPr>
        <p:spPr>
          <a:xfrm>
            <a:off x="10087316" y="749877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B0DEE22-58EC-4447-9599-3FF8ACDAF9E2}"/>
              </a:ext>
            </a:extLst>
          </p:cNvPr>
          <p:cNvSpPr txBox="1"/>
          <p:nvPr/>
        </p:nvSpPr>
        <p:spPr>
          <a:xfrm>
            <a:off x="9435837" y="103696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68C38D15-FAF0-49C1-9595-68F7568A2A1A}"/>
              </a:ext>
            </a:extLst>
          </p:cNvPr>
          <p:cNvCxnSpPr>
            <a:cxnSpLocks/>
          </p:cNvCxnSpPr>
          <p:nvPr/>
        </p:nvCxnSpPr>
        <p:spPr>
          <a:xfrm>
            <a:off x="9395711" y="1340345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40139269-41CB-400F-AFA3-BDFCF870D1D5}"/>
              </a:ext>
            </a:extLst>
          </p:cNvPr>
          <p:cNvSpPr txBox="1"/>
          <p:nvPr/>
        </p:nvSpPr>
        <p:spPr>
          <a:xfrm>
            <a:off x="9390600" y="6532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50A4CA-1B55-41CA-AD39-FFB475305EF3}"/>
              </a:ext>
            </a:extLst>
          </p:cNvPr>
          <p:cNvCxnSpPr>
            <a:cxnSpLocks/>
          </p:cNvCxnSpPr>
          <p:nvPr/>
        </p:nvCxnSpPr>
        <p:spPr>
          <a:xfrm>
            <a:off x="9395710" y="966664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1D14A42-B1EE-4D8B-94F2-69E7BDE88980}"/>
              </a:ext>
            </a:extLst>
          </p:cNvPr>
          <p:cNvCxnSpPr/>
          <p:nvPr/>
        </p:nvCxnSpPr>
        <p:spPr>
          <a:xfrm>
            <a:off x="5637178" y="298639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2261BCCC-950F-4FCE-A8DA-23DED9FD5DE2}"/>
              </a:ext>
            </a:extLst>
          </p:cNvPr>
          <p:cNvSpPr/>
          <p:nvPr/>
        </p:nvSpPr>
        <p:spPr>
          <a:xfrm>
            <a:off x="10316242" y="3209967"/>
            <a:ext cx="1491059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24E7B61-C6A3-420B-A570-2539A4E39283}"/>
              </a:ext>
            </a:extLst>
          </p:cNvPr>
          <p:cNvCxnSpPr>
            <a:cxnSpLocks/>
          </p:cNvCxnSpPr>
          <p:nvPr/>
        </p:nvCxnSpPr>
        <p:spPr>
          <a:xfrm>
            <a:off x="9629866" y="3429000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655CC70-C81C-4A7B-8C93-4B428564CBAC}"/>
              </a:ext>
            </a:extLst>
          </p:cNvPr>
          <p:cNvCxnSpPr>
            <a:cxnSpLocks/>
          </p:cNvCxnSpPr>
          <p:nvPr/>
        </p:nvCxnSpPr>
        <p:spPr>
          <a:xfrm>
            <a:off x="9629866" y="3716281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83255DE-A00A-4E44-81D0-1713FAFA228F}"/>
              </a:ext>
            </a:extLst>
          </p:cNvPr>
          <p:cNvSpPr txBox="1"/>
          <p:nvPr/>
        </p:nvSpPr>
        <p:spPr>
          <a:xfrm>
            <a:off x="9665547" y="342786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B060A675-E967-41B9-B505-06BC95C43357}"/>
              </a:ext>
            </a:extLst>
          </p:cNvPr>
          <p:cNvSpPr txBox="1"/>
          <p:nvPr/>
        </p:nvSpPr>
        <p:spPr>
          <a:xfrm>
            <a:off x="9623703" y="31230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+7.5v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80325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07695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30618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20367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8453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90947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25632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96265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20753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46266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73696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40875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06190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99378" y="1899902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55339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50827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79971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859525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7860112" y="1918108"/>
            <a:ext cx="87624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7733498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325772" y="160131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485632" y="383040"/>
            <a:ext cx="1337856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3*</a:t>
            </a:r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5387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5026017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52028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42132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26322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285375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28028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61161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224871" y="728743"/>
            <a:ext cx="122371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07360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34067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73696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06190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06191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7878974" y="1137805"/>
            <a:ext cx="3923345" cy="182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8990741" y="1243548"/>
            <a:ext cx="3146228" cy="340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9" idx="2"/>
          </p:cNvCxnSpPr>
          <p:nvPr/>
        </p:nvCxnSpPr>
        <p:spPr>
          <a:xfrm rot="5400000">
            <a:off x="8169267" y="1498022"/>
            <a:ext cx="2163549" cy="710066"/>
          </a:xfrm>
          <a:prstGeom prst="bentConnector4">
            <a:avLst>
              <a:gd name="adj1" fmla="val 59629"/>
              <a:gd name="adj2" fmla="val 11365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7758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369927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73950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000513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7759618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284838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70182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35964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64043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58962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792013"/>
            <a:ext cx="19427" cy="3401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 flipH="1">
            <a:off x="11735871" y="2704595"/>
            <a:ext cx="4426" cy="3570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1190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79201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2381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499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>
            <a:off x="10142614" y="3060009"/>
            <a:ext cx="156515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1529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10539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06281" y="323422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5572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>
            <a:off x="10164396" y="3365744"/>
            <a:ext cx="141885" cy="51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13346" y="332071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398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65035" y="4148872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62020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41853" y="4916119"/>
            <a:ext cx="149200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89627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522971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65087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511544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38415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46120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IOTBlueServer</a:t>
            </a:r>
            <a:endParaRPr lang="fr-FR" sz="1200" dirty="0"/>
          </a:p>
          <a:p>
            <a:pPr algn="ctr"/>
            <a:r>
              <a:rPr lang="en-US" sz="1200" dirty="0"/>
              <a:t>nRF52832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293676" y="364537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803" y="36794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636" y="3782087"/>
            <a:ext cx="140040" cy="735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0627" y="371314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7548" y="381303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7349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201423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8992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397234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28C32F-1FA5-43DF-992B-576426DDC041}"/>
              </a:ext>
            </a:extLst>
          </p:cNvPr>
          <p:cNvSpPr/>
          <p:nvPr/>
        </p:nvSpPr>
        <p:spPr>
          <a:xfrm>
            <a:off x="372213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75B1A509-D7BC-4E8E-899B-A08EE21C22FA}"/>
              </a:ext>
            </a:extLst>
          </p:cNvPr>
          <p:cNvSpPr/>
          <p:nvPr/>
        </p:nvSpPr>
        <p:spPr>
          <a:xfrm>
            <a:off x="367634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7E757E5-F0C7-467D-907D-4527810FD7E3}"/>
              </a:ext>
            </a:extLst>
          </p:cNvPr>
          <p:cNvSpPr/>
          <p:nvPr/>
        </p:nvSpPr>
        <p:spPr>
          <a:xfrm>
            <a:off x="349425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746692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66888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3903913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9E51B75A-75FB-40AC-86CC-C101C9FC18B7}"/>
              </a:ext>
            </a:extLst>
          </p:cNvPr>
          <p:cNvSpPr/>
          <p:nvPr/>
        </p:nvSpPr>
        <p:spPr>
          <a:xfrm>
            <a:off x="8902646" y="359954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780946" y="1587861"/>
            <a:ext cx="2612173" cy="1631227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8F758B1-F5B0-45CE-AA47-BD07E2A53DF0}"/>
              </a:ext>
            </a:extLst>
          </p:cNvPr>
          <p:cNvSpPr txBox="1"/>
          <p:nvPr/>
        </p:nvSpPr>
        <p:spPr>
          <a:xfrm rot="16200000">
            <a:off x="710155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678" y="333784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024" y="307774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896008" y="282481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233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1334" y="82799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8" idx="2"/>
          </p:cNvCxnSpPr>
          <p:nvPr/>
        </p:nvCxnSpPr>
        <p:spPr>
          <a:xfrm rot="5400000">
            <a:off x="8015204" y="1662701"/>
            <a:ext cx="2417886" cy="632245"/>
          </a:xfrm>
          <a:prstGeom prst="bentConnector4">
            <a:avLst>
              <a:gd name="adj1" fmla="val 53776"/>
              <a:gd name="adj2" fmla="val 117644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7" idx="2"/>
          </p:cNvCxnSpPr>
          <p:nvPr/>
        </p:nvCxnSpPr>
        <p:spPr>
          <a:xfrm rot="5400000">
            <a:off x="7866014" y="1819249"/>
            <a:ext cx="2671279" cy="585949"/>
          </a:xfrm>
          <a:prstGeom prst="bentConnector4">
            <a:avLst>
              <a:gd name="adj1" fmla="val 47941"/>
              <a:gd name="adj2" fmla="val 11903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8802541" y="782801"/>
            <a:ext cx="10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0x30</a:t>
            </a:r>
          </a:p>
          <a:p>
            <a:r>
              <a:rPr lang="fr-FR" sz="800" dirty="0"/>
              <a:t>0x31</a:t>
            </a:r>
          </a:p>
          <a:p>
            <a:r>
              <a:rPr lang="fr-FR" sz="800" dirty="0"/>
              <a:t>0x32 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 rot="16200000">
            <a:off x="9142584" y="794363"/>
            <a:ext cx="593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XSHUT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8939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12394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36915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A148E37A-293F-419A-B171-8DAFF8CD66BB}"/>
              </a:ext>
            </a:extLst>
          </p:cNvPr>
          <p:cNvSpPr/>
          <p:nvPr/>
        </p:nvSpPr>
        <p:spPr>
          <a:xfrm>
            <a:off x="6726878" y="1616097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FCA9DD1D-E5FD-4E06-96B4-2084DE00CCD2}"/>
              </a:ext>
            </a:extLst>
          </p:cNvPr>
          <p:cNvCxnSpPr>
            <a:cxnSpLocks/>
          </p:cNvCxnSpPr>
          <p:nvPr/>
        </p:nvCxnSpPr>
        <p:spPr>
          <a:xfrm>
            <a:off x="6997584" y="1120112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</a:t>
            </a:r>
            <a:r>
              <a:rPr lang="fr-FR" dirty="0">
                <a:solidFill>
                  <a:srgbClr val="FF0000"/>
                </a:solidFill>
              </a:rPr>
              <a:t>11.1v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067614" y="3066695"/>
            <a:ext cx="20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Lipo</a:t>
            </a:r>
            <a:r>
              <a:rPr lang="en-US" dirty="0">
                <a:solidFill>
                  <a:srgbClr val="FF0000"/>
                </a:solidFill>
              </a:rPr>
              <a:t> 2200mAh</a:t>
            </a: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391450"/>
              </p:ext>
            </p:extLst>
          </p:nvPr>
        </p:nvGraphicFramePr>
        <p:xfrm>
          <a:off x="897467" y="1464733"/>
          <a:ext cx="10524065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458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103458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2103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7873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365818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GP2Y0A21Y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, Front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VL53L0X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0x30,</a:t>
                      </a:r>
                      <a:r>
                        <a:rPr lang="fr-FR" baseline="0" dirty="0"/>
                        <a:t> 0x31, 0x32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CMPS12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755461"/>
              </p:ext>
            </p:extLst>
          </p:nvPr>
        </p:nvGraphicFramePr>
        <p:xfrm>
          <a:off x="838200" y="1410759"/>
          <a:ext cx="10523219" cy="54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LiquidCrystal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LSY201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BH1720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DHT22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Interrupt #0 pin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98887"/>
              </p:ext>
            </p:extLst>
          </p:nvPr>
        </p:nvGraphicFramePr>
        <p:xfrm>
          <a:off x="673075" y="2614630"/>
          <a:ext cx="921115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91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2309563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1491342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1595362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  <a:gridCol w="1942496">
                  <a:extLst>
                    <a:ext uri="{9D8B030D-6E8A-4147-A177-3AD203B41FA5}">
                      <a16:colId xmlns:a16="http://schemas.microsoft.com/office/drawing/2014/main" val="115202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SLEEP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TAG_SLEEP (0x53 - ‘</a:t>
                      </a:r>
                      <a:r>
                        <a:rPr lang="fr-FR" sz="1000"/>
                        <a:t>S’)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CMD_RUN                             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Bluetooh</a:t>
            </a:r>
            <a:r>
              <a:rPr lang="en-US" dirty="0"/>
              <a:t> Commands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18016"/>
              </p:ext>
            </p:extLst>
          </p:nvPr>
        </p:nvGraphicFramePr>
        <p:xfrm>
          <a:off x="723901" y="829734"/>
          <a:ext cx="10132364" cy="528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637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5320862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08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BLE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88874">
                <a:tc>
                  <a:txBody>
                    <a:bodyPr/>
                    <a:lstStyle/>
                    <a:p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Run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CMD=START|&gt;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410312">
                <a:tc>
                  <a:txBody>
                    <a:bodyPr/>
                    <a:lstStyle/>
                    <a:p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Turn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CMD=TURN|P=-45|&gt;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415984">
                <a:tc>
                  <a:txBody>
                    <a:bodyPr/>
                    <a:lstStyle/>
                    <a:p>
                      <a:r>
                        <a:rPr lang="fr-FR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Turn</a:t>
                      </a:r>
                      <a:r>
                        <a:rPr lang="fr-FR" dirty="0"/>
                        <a:t> right 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CMD=TURN|P=45|&gt;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42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CMD=STOP|&gt;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fr-FR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 in </a:t>
                      </a:r>
                      <a:r>
                        <a:rPr lang="fr-FR" dirty="0" err="1"/>
                        <a:t>autonomous</a:t>
                      </a:r>
                      <a:r>
                        <a:rPr lang="fr-FR" dirty="0"/>
                        <a:t> mode, timeout</a:t>
                      </a:r>
                      <a:r>
                        <a:rPr lang="fr-FR" baseline="0" dirty="0"/>
                        <a:t> 20 seconds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CMD=GO|P=20|&gt;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14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CMD=PICTURE|&gt;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CMD=GET_INFOS|&gt;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103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PI Communication mode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</a:t>
                      </a:r>
                      <a:r>
                        <a:rPr lang="fr-FR" dirty="0" err="1"/>
                        <a:t>Raspberry</a:t>
                      </a:r>
                      <a:r>
                        <a:rPr lang="fr-FR" dirty="0"/>
                        <a:t> PI: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300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CMD=PI|P=2|300|&gt;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CMD=M|P=</a:t>
                      </a:r>
                      <a:r>
                        <a:rPr lang="fr-FR" dirty="0" err="1"/>
                        <a:t>x|y</a:t>
                      </a:r>
                      <a:r>
                        <a:rPr lang="fr-FR" dirty="0"/>
                        <a:t>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</a:t>
                      </a:r>
                      <a:r>
                        <a:rPr lang="fr-FR" dirty="0"/>
                        <a:t> a test command and check the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CMD=T|P=2|1|0|3|4|&gt;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18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WIFI Commands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69735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</a:t>
                      </a:r>
                      <a:r>
                        <a:rPr lang="fr-FR" dirty="0"/>
                        <a:t> a test command and check the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0: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1: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2: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51289</TotalTime>
  <Words>1323</Words>
  <Application>Microsoft Office PowerPoint</Application>
  <PresentationFormat>Grand écran</PresentationFormat>
  <Paragraphs>546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Bluetooh Commands </vt:lpstr>
      <vt:lpstr>WIFI Commands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526</cp:revision>
  <cp:lastPrinted>2019-01-06T16:28:08Z</cp:lastPrinted>
  <dcterms:created xsi:type="dcterms:W3CDTF">2018-10-08T20:02:04Z</dcterms:created>
  <dcterms:modified xsi:type="dcterms:W3CDTF">2019-03-13T21:15:51Z</dcterms:modified>
</cp:coreProperties>
</file>