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00" d="100"/>
          <a:sy n="100" d="100"/>
        </p:scale>
        <p:origin x="58" y="-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</a:t>
            </a:r>
          </a:p>
          <a:p>
            <a:pPr marL="457200" lvl="1" indent="0">
              <a:buNone/>
            </a:pPr>
            <a:r>
              <a:rPr lang="en-US" dirty="0"/>
              <a:t>motor[0] = PIDMIX(-1,+1,+1); //Front Left</a:t>
            </a:r>
          </a:p>
          <a:p>
            <a:pPr marL="457200" lvl="1" indent="0">
              <a:buNone/>
            </a:pPr>
            <a:r>
              <a:rPr lang="en-US" dirty="0"/>
              <a:t>motor[1] = PIDMIX(+1,+1,-1); //Front Right</a:t>
            </a:r>
          </a:p>
          <a:p>
            <a:pPr marL="457200" lvl="1" indent="0">
              <a:buNone/>
            </a:pPr>
            <a:r>
              <a:rPr lang="en-US" dirty="0"/>
              <a:t>motor[2] = PIDMIX(+1,-1,+1); //Rear Right</a:t>
            </a:r>
          </a:p>
          <a:p>
            <a:pPr marL="457200" lvl="1" indent="0">
              <a:buNone/>
            </a:pPr>
            <a:r>
              <a:rPr lang="en-US" dirty="0"/>
              <a:t>motor[3] = PIDMIX(-1,-1,-1); //Rear Left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This processing usually occurs every 20 </a:t>
            </a:r>
            <a:r>
              <a:rPr lang="en-US" sz="2600" dirty="0" err="1"/>
              <a:t>ms</a:t>
            </a:r>
            <a:r>
              <a:rPr lang="en-US" sz="2600" dirty="0"/>
              <a:t> (</a:t>
            </a:r>
            <a:r>
              <a:rPr lang="en-US" sz="2600" dirty="0" err="1"/>
              <a:t>samplePeriod</a:t>
            </a:r>
            <a:r>
              <a:rPr lang="en-US" sz="2600" dirty="0"/>
              <a:t>), any latency is logged.</a:t>
            </a:r>
          </a:p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400" dirty="0"/>
              <a:t>YAW: range [-90;+90] </a:t>
            </a:r>
          </a:p>
          <a:p>
            <a:pPr marL="457200" lvl="1" indent="0">
              <a:buNone/>
            </a:pPr>
            <a:r>
              <a:rPr lang="en-US" sz="1400" dirty="0"/>
              <a:t>THROTTLE:   0 if &lt; 1.1*MINPPM else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AUX1:            0 </a:t>
            </a:r>
            <a:r>
              <a:rPr lang="en-US" sz="1400" dirty="0"/>
              <a:t>if &lt; 0.9*MAXPPM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AUX2:            0 </a:t>
            </a:r>
            <a:r>
              <a:rPr lang="en-US" sz="1400" dirty="0"/>
              <a:t>if &lt; 0,9* MAXPPMAUX2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400" dirty="0"/>
              <a:t>YAW:  range [0;+359]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 dirty="0" err="1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</a:t>
            </a:r>
            <a:r>
              <a:rPr lang="en-US" sz="1200"/>
              <a:t>controller cray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55823</TotalTime>
  <Words>1201</Words>
  <Application>Microsoft Office PowerPoint</Application>
  <PresentationFormat>Grand écran</PresentationFormat>
  <Paragraphs>284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eric de la houpliere</cp:lastModifiedBy>
  <cp:revision>641</cp:revision>
  <cp:lastPrinted>2019-01-06T16:28:08Z</cp:lastPrinted>
  <dcterms:created xsi:type="dcterms:W3CDTF">2018-10-08T20:02:04Z</dcterms:created>
  <dcterms:modified xsi:type="dcterms:W3CDTF">2019-05-30T09:24:14Z</dcterms:modified>
</cp:coreProperties>
</file>