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73" r:id="rId8"/>
    <p:sldId id="270" r:id="rId9"/>
    <p:sldId id="271" r:id="rId10"/>
    <p:sldId id="274" r:id="rId11"/>
    <p:sldId id="275" r:id="rId12"/>
    <p:sldId id="277" r:id="rId13"/>
    <p:sldId id="279" r:id="rId14"/>
    <p:sldId id="278" r:id="rId15"/>
    <p:sldId id="280" r:id="rId16"/>
    <p:sldId id="276" r:id="rId17"/>
    <p:sldId id="281" r:id="rId18"/>
    <p:sldId id="284" r:id="rId19"/>
    <p:sldId id="282" r:id="rId20"/>
    <p:sldId id="283" r:id="rId21"/>
    <p:sldId id="260" r:id="rId2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3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04/10/2019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 (arbre):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 </a:t>
            </a:r>
            <a:r>
              <a:rPr lang="fr-FR"/>
              <a:t>(boulon):</a:t>
            </a:r>
            <a:r>
              <a:rPr lang="fr-FR" dirty="0"/>
              <a:t>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</a:t>
            </a:r>
            <a:r>
              <a:rPr lang="en-US" b="1" dirty="0" err="1"/>
              <a:t>Opto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 20A</a:t>
            </a:r>
          </a:p>
          <a:p>
            <a:pPr marL="457200" lvl="1" indent="0">
              <a:buNone/>
            </a:pPr>
            <a:r>
              <a:rPr lang="en-US" dirty="0"/>
              <a:t>Peak Current: 25A</a:t>
            </a:r>
          </a:p>
          <a:p>
            <a:pPr marL="457200" lvl="1" indent="0">
              <a:buNone/>
            </a:pPr>
            <a:r>
              <a:rPr lang="en-US" dirty="0"/>
              <a:t>Input Voltage: 2~4S (7.4~14.8V)</a:t>
            </a:r>
          </a:p>
          <a:p>
            <a:pPr marL="457200" lvl="1" indent="0">
              <a:buNone/>
            </a:pPr>
            <a:r>
              <a:rPr lang="en-US" dirty="0"/>
              <a:t>BEC: </a:t>
            </a:r>
            <a:r>
              <a:rPr lang="en-US" b="1" dirty="0"/>
              <a:t>None</a:t>
            </a:r>
          </a:p>
          <a:p>
            <a:pPr marL="457200" lvl="1" indent="0">
              <a:buNone/>
            </a:pPr>
            <a:r>
              <a:rPr lang="en-US" dirty="0"/>
              <a:t>Dimensions: 27 x 12mm</a:t>
            </a:r>
          </a:p>
          <a:p>
            <a:pPr marL="457200" lvl="1" indent="0">
              <a:buNone/>
            </a:pPr>
            <a:r>
              <a:rPr lang="en-US" dirty="0"/>
              <a:t>Weight: 7.9g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</a:t>
            </a:r>
          </a:p>
        </p:txBody>
      </p:sp>
      <p:pic>
        <p:nvPicPr>
          <p:cNvPr id="7" name="Espace réservé du contenu 6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D191BEC6-1CC5-4DA4-87DC-43EB6B7ED2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506" y="1825625"/>
            <a:ext cx="6654987" cy="4351338"/>
          </a:xfrm>
        </p:spPr>
      </p:pic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1351312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/>
              <a:t> 10cm, </a:t>
            </a:r>
            <a:r>
              <a:rPr lang="fr-FR" b="1" dirty="0"/>
              <a:t>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ESC PWM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E92978D-D270-4B57-83C7-0C8B0B13DF7C}"/>
              </a:ext>
            </a:extLst>
          </p:cNvPr>
          <p:cNvSpPr txBox="1"/>
          <p:nvPr/>
        </p:nvSpPr>
        <p:spPr>
          <a:xfrm>
            <a:off x="1515035" y="1622612"/>
            <a:ext cx="5291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Configured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BHELI suite </a:t>
            </a:r>
            <a:r>
              <a:rPr lang="fr-FR" dirty="0" err="1"/>
              <a:t>with</a:t>
            </a:r>
            <a:r>
              <a:rPr lang="fr-FR" dirty="0"/>
              <a:t> a range 1148 - 1832.</a:t>
            </a:r>
          </a:p>
          <a:p>
            <a:r>
              <a:rPr lang="fr-FR" dirty="0" err="1"/>
              <a:t>Firmware</a:t>
            </a:r>
            <a:r>
              <a:rPr lang="fr-FR" dirty="0"/>
              <a:t> 16.6 GH30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</TotalTime>
  <Words>1674</Words>
  <Application>Microsoft Office PowerPoint</Application>
  <PresentationFormat>Grand écran</PresentationFormat>
  <Paragraphs>379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65</cp:revision>
  <dcterms:created xsi:type="dcterms:W3CDTF">2019-06-09T09:35:30Z</dcterms:created>
  <dcterms:modified xsi:type="dcterms:W3CDTF">2019-10-04T09:47:22Z</dcterms:modified>
</cp:coreProperties>
</file>