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6" r:id="rId9"/>
    <p:sldId id="260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300966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200908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436651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505875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4058162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485733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4058162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5044639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474583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500807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7228232" y="1100048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28177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51100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982828" y="16234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40849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921847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75821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71309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72510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62614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46804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05857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48510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429691" y="728743"/>
            <a:ext cx="130117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27842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54549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8289775" y="1137805"/>
            <a:ext cx="3512544" cy="29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3058448" cy="1645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15561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95053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56446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24967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610109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43453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85569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32026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58897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66602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86361" y="36933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7307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830051"/>
            <a:ext cx="132725" cy="1067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25257" y="374240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5692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417716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92695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88116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69907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973457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71277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4130678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927076" y="1733992"/>
            <a:ext cx="2589556" cy="136158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30637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96015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6583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15875"/>
              </p:ext>
            </p:extLst>
          </p:nvPr>
        </p:nvGraphicFramePr>
        <p:xfrm>
          <a:off x="673075" y="2614630"/>
          <a:ext cx="892048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50544</TotalTime>
  <Words>1096</Words>
  <Application>Microsoft Office PowerPoint</Application>
  <PresentationFormat>Grand écran</PresentationFormat>
  <Paragraphs>474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Commandes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458</cp:revision>
  <cp:lastPrinted>2019-01-06T16:28:08Z</cp:lastPrinted>
  <dcterms:created xsi:type="dcterms:W3CDTF">2018-10-08T20:02:04Z</dcterms:created>
  <dcterms:modified xsi:type="dcterms:W3CDTF">2019-01-24T20:16:45Z</dcterms:modified>
</cp:coreProperties>
</file>