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7" r:id="rId16"/>
    <p:sldId id="288" r:id="rId17"/>
    <p:sldId id="280" r:id="rId18"/>
    <p:sldId id="276" r:id="rId19"/>
    <p:sldId id="286" r:id="rId20"/>
    <p:sldId id="281" r:id="rId21"/>
    <p:sldId id="284" r:id="rId22"/>
    <p:sldId id="282" r:id="rId23"/>
    <p:sldId id="283" r:id="rId24"/>
    <p:sldId id="260" r:id="rId25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35" d="100"/>
          <a:sy n="35" d="100"/>
        </p:scale>
        <p:origin x="58" y="4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AE-20A Brushless ESC </a:t>
            </a:r>
            <a:r>
              <a:rPr lang="en-US" dirty="0"/>
              <a:t>(Hobby king TAE-20A)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Sortie: 20A continue, </a:t>
            </a:r>
            <a:r>
              <a:rPr lang="en-US" dirty="0" err="1"/>
              <a:t>éclater</a:t>
            </a:r>
            <a:r>
              <a:rPr lang="en-US" dirty="0"/>
              <a:t> 25A </a:t>
            </a:r>
            <a:r>
              <a:rPr lang="en-US" dirty="0" err="1"/>
              <a:t>jusqu'à</a:t>
            </a:r>
            <a:r>
              <a:rPr lang="en-US" dirty="0"/>
              <a:t> 10 </a:t>
            </a:r>
            <a:r>
              <a:rPr lang="en-US" dirty="0" err="1"/>
              <a:t>secondes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Tension </a:t>
            </a:r>
            <a:r>
              <a:rPr lang="en-US" dirty="0" err="1"/>
              <a:t>d'entrée</a:t>
            </a:r>
            <a:r>
              <a:rPr lang="en-US" dirty="0"/>
              <a:t>: 2-4 cellules batterie lithium </a:t>
            </a:r>
            <a:r>
              <a:rPr lang="en-US" dirty="0" err="1"/>
              <a:t>ou</a:t>
            </a:r>
            <a:r>
              <a:rPr lang="en-US" dirty="0"/>
              <a:t> 5-12 cellules de batterie NIMH. </a:t>
            </a:r>
            <a:br>
              <a:rPr lang="en-US" dirty="0"/>
            </a:br>
            <a:r>
              <a:rPr lang="en-US" b="1" dirty="0"/>
              <a:t>BEC: </a:t>
            </a:r>
            <a:r>
              <a:rPr lang="en-US" b="1" dirty="0" err="1"/>
              <a:t>Linéaire</a:t>
            </a:r>
            <a:r>
              <a:rPr lang="en-US" b="1" dirty="0"/>
              <a:t> 2A @ 5V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Transmission Control Signal: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couplé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Vitesse </a:t>
            </a:r>
            <a:r>
              <a:rPr lang="en-US" dirty="0" err="1"/>
              <a:t>maximale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	2 Pole: 	210,000rpm </a:t>
            </a:r>
            <a:br>
              <a:rPr lang="en-US" dirty="0"/>
            </a:br>
            <a:r>
              <a:rPr lang="en-US" dirty="0"/>
              <a:t>	6 Pole: 	70,000rpm </a:t>
            </a:r>
            <a:br>
              <a:rPr lang="en-US" dirty="0"/>
            </a:br>
            <a:r>
              <a:rPr lang="en-US" dirty="0"/>
              <a:t>	12 Pole: 	35,000rpm </a:t>
            </a:r>
            <a:br>
              <a:rPr lang="en-US" dirty="0"/>
            </a:br>
            <a:r>
              <a:rPr lang="en-US" dirty="0" err="1"/>
              <a:t>Taille</a:t>
            </a:r>
            <a:r>
              <a:rPr lang="en-US" dirty="0"/>
              <a:t>: 	50mm (L) * 26mm (W) * 12mm (H). </a:t>
            </a:r>
            <a:br>
              <a:rPr lang="en-US" dirty="0"/>
            </a:br>
            <a:r>
              <a:rPr lang="en-US" b="1" dirty="0" err="1"/>
              <a:t>Poids</a:t>
            </a:r>
            <a:r>
              <a:rPr lang="en-US" b="1" dirty="0"/>
              <a:t>: 	19g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BEC power is 5v &lt; 7v min needed for Arduino MEGA2560, so I don’t use the BEC.</a:t>
            </a:r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2033-018F-4B7C-A70E-BCB6956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ESC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9CA81F-BB8C-4B69-8348-792A6DBE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43250"/>
            <a:ext cx="9405388" cy="49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</a:t>
            </a:r>
            <a:r>
              <a:rPr lang="en-US" b="1" dirty="0" err="1"/>
              <a:t>Opto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 20A</a:t>
            </a:r>
          </a:p>
          <a:p>
            <a:pPr marL="457200" lvl="1" indent="0">
              <a:buNone/>
            </a:pPr>
            <a:r>
              <a:rPr lang="en-US" dirty="0"/>
              <a:t>Peak Current: 25A</a:t>
            </a:r>
          </a:p>
          <a:p>
            <a:pPr marL="457200" lvl="1" indent="0">
              <a:buNone/>
            </a:pPr>
            <a:r>
              <a:rPr lang="en-US" dirty="0"/>
              <a:t>Input Voltage: 2~4S (7.4~14.8V)</a:t>
            </a:r>
          </a:p>
          <a:p>
            <a:pPr marL="457200" lvl="1" indent="0">
              <a:buNone/>
            </a:pPr>
            <a:r>
              <a:rPr lang="en-US" dirty="0"/>
              <a:t>BEC: </a:t>
            </a:r>
            <a:r>
              <a:rPr lang="en-US" b="1" dirty="0"/>
              <a:t>None</a:t>
            </a:r>
          </a:p>
          <a:p>
            <a:pPr marL="457200" lvl="1" indent="0">
              <a:buNone/>
            </a:pPr>
            <a:r>
              <a:rPr lang="en-US" dirty="0"/>
              <a:t>Dimensions: 27 x 12mm</a:t>
            </a:r>
          </a:p>
          <a:p>
            <a:pPr marL="457200" lvl="1" indent="0">
              <a:buNone/>
            </a:pPr>
            <a:r>
              <a:rPr lang="en-US" dirty="0"/>
              <a:t>Weight: 7.9g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(except ESC #3)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91BEC6-1CC5-4DA4-87DC-43EB6B7ED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216" y="1849234"/>
            <a:ext cx="6654987" cy="435133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659455" y="1077575"/>
            <a:ext cx="10808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BLHeliSuite16714901\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 #3</a:t>
            </a:r>
          </a:p>
        </p:txBody>
      </p:sp>
      <p:pic>
        <p:nvPicPr>
          <p:cNvPr id="6" name="Espace réservé du contenu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3F6EE8B9-853B-49EF-9F3D-B81A55DCC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06" y="1825625"/>
            <a:ext cx="6654987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AD99FA-65BF-446E-971A-B0D3A10C0E90}"/>
              </a:ext>
            </a:extLst>
          </p:cNvPr>
          <p:cNvSpPr txBox="1"/>
          <p:nvPr/>
        </p:nvSpPr>
        <p:spPr>
          <a:xfrm>
            <a:off x="1906622" y="1060341"/>
            <a:ext cx="7938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ESC </a:t>
            </a:r>
            <a:r>
              <a:rPr lang="fr-FR" dirty="0" err="1"/>
              <a:t>is</a:t>
            </a:r>
            <a:endParaRPr lang="fr-FR" dirty="0"/>
          </a:p>
          <a:p>
            <a:r>
              <a:rPr lang="fr-FR" dirty="0"/>
              <a:t> Min PPM = </a:t>
            </a:r>
            <a:r>
              <a:rPr lang="fr-FR" b="1" dirty="0"/>
              <a:t>1156</a:t>
            </a:r>
            <a:r>
              <a:rPr lang="fr-FR" dirty="0"/>
              <a:t> </a:t>
            </a:r>
            <a:r>
              <a:rPr lang="fr-FR" dirty="0" err="1"/>
              <a:t>instead</a:t>
            </a:r>
            <a:r>
              <a:rPr lang="fr-FR" dirty="0"/>
              <a:t> of 1148 in </a:t>
            </a:r>
            <a:r>
              <a:rPr lang="fr-FR" dirty="0" err="1"/>
              <a:t>order</a:t>
            </a:r>
            <a:r>
              <a:rPr lang="fr-FR" dirty="0"/>
              <a:t> to stop the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stick </a:t>
            </a:r>
            <a:r>
              <a:rPr lang="fr-FR" dirty="0" err="1"/>
              <a:t>is</a:t>
            </a:r>
            <a:r>
              <a:rPr lang="fr-FR" dirty="0"/>
              <a:t>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9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51312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ESC 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92978D-D270-4B57-83C7-0C8B0B13DF7C}"/>
              </a:ext>
            </a:extLst>
          </p:cNvPr>
          <p:cNvSpPr txBox="1"/>
          <p:nvPr/>
        </p:nvSpPr>
        <p:spPr>
          <a:xfrm>
            <a:off x="1515035" y="1622612"/>
            <a:ext cx="846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BHELI suite </a:t>
            </a:r>
            <a:r>
              <a:rPr lang="fr-FR" dirty="0" err="1"/>
              <a:t>with</a:t>
            </a:r>
            <a:r>
              <a:rPr lang="fr-FR" dirty="0"/>
              <a:t> a range 1148 (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motor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1156!!!) - 1832.</a:t>
            </a:r>
          </a:p>
          <a:p>
            <a:r>
              <a:rPr lang="fr-FR" dirty="0" err="1"/>
              <a:t>Firmware</a:t>
            </a:r>
            <a:r>
              <a:rPr lang="fr-FR" dirty="0"/>
              <a:t> 16.6 GH30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75242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353904" y="4047129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488254" y="3919284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26.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STOPPWM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PIDMIX(-1,-1,-1);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PIDMIX(+1,-1,+1);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PIDMIX(+1,+1,-1);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PIDMIX(-1,+1,+1);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338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STOPPWM 1140</a:t>
            </a:r>
          </a:p>
          <a:p>
            <a:r>
              <a:rPr lang="en-US" sz="900" dirty="0"/>
              <a:t>#define MINPWM 1148</a:t>
            </a:r>
          </a:p>
          <a:p>
            <a:r>
              <a:rPr lang="en-US" sz="900" dirty="0"/>
              <a:t>#define MAXPWM 1832</a:t>
            </a:r>
          </a:p>
          <a:p>
            <a:r>
              <a:rPr lang="en-US" sz="900" dirty="0"/>
              <a:t>#define MINPWMTHRO 1250</a:t>
            </a:r>
          </a:p>
          <a:p>
            <a:r>
              <a:rPr lang="en-US" sz="900" dirty="0"/>
              <a:t>#define MAXPWMTHRO 1750</a:t>
            </a:r>
          </a:p>
          <a:p>
            <a:r>
              <a:rPr lang="en-US" sz="900" dirty="0"/>
              <a:t>#define MAXABSPWMPID 200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8988</TotalTime>
  <Words>1924</Words>
  <Application>Microsoft Office PowerPoint</Application>
  <PresentationFormat>Grand écran</PresentationFormat>
  <Paragraphs>409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Présentation PowerPoint</vt:lpstr>
      <vt:lpstr>Configuration ESC</vt:lpstr>
      <vt:lpstr>Electronic Speed Controller ESC</vt:lpstr>
      <vt:lpstr>Configuration ESC (except ESC #3)</vt:lpstr>
      <vt:lpstr>Configuration ESC #3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100</cp:revision>
  <dcterms:created xsi:type="dcterms:W3CDTF">2019-06-09T09:35:30Z</dcterms:created>
  <dcterms:modified xsi:type="dcterms:W3CDTF">2019-10-21T20:07:45Z</dcterms:modified>
</cp:coreProperties>
</file>