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1" r:id="rId4"/>
    <p:sldId id="262" r:id="rId5"/>
    <p:sldId id="269" r:id="rId6"/>
    <p:sldId id="272" r:id="rId7"/>
    <p:sldId id="270" r:id="rId8"/>
    <p:sldId id="271" r:id="rId9"/>
    <p:sldId id="274" r:id="rId10"/>
    <p:sldId id="273" r:id="rId11"/>
    <p:sldId id="260" r:id="rId12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215730" y="1907248"/>
            <a:ext cx="9453251" cy="397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4803257" y="1097388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076951" y="1139649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6306185" y="190601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6203671" y="161693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973551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52064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54503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584531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1909478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256328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1962652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20753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46266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736962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408759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2061909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399378" y="1899902"/>
            <a:ext cx="281515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 err="1"/>
              <a:t>Digi</a:t>
            </a:r>
            <a:endParaRPr lang="fr-FR" sz="1200" dirty="0"/>
          </a:p>
          <a:p>
            <a:pPr algn="ctr"/>
            <a:r>
              <a:rPr lang="fr-FR" sz="1200" dirty="0"/>
              <a:t>Tal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4553395" y="1911745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4508272" y="1596674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7997175" y="1145549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8595258" y="1214002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7860112" y="1918108"/>
            <a:ext cx="87624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7733498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325772" y="1601310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538749" y="37445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IMU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5026017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520280" y="1164112"/>
            <a:ext cx="8230" cy="46824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421325" y="1104343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263229" y="1916127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2853758" y="163220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280285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611617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224871" y="728743"/>
            <a:ext cx="122371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IOTWIFIClient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1913253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576004" y="-270002"/>
            <a:ext cx="2663311" cy="804383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073606" y="11775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340677" y="116985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607861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19881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35208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33784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0200" y="2462997"/>
            <a:ext cx="7512477" cy="2836114"/>
          </a:xfrm>
          <a:prstGeom prst="bentConnector3">
            <a:avLst>
              <a:gd name="adj1" fmla="val 1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097018" y="-276436"/>
            <a:ext cx="3139205" cy="853448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5292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736962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2061908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2061914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02319" y="179664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7878974" y="1145549"/>
            <a:ext cx="2344682" cy="1055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8990741" y="1243548"/>
            <a:ext cx="1217848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77758" y="849118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369927" y="780230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82574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-9243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108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57029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000513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7759618" y="276899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2848387" y="91164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2701821" y="268757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359646" y="764032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64043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</p:cNvCxnSpPr>
          <p:nvPr/>
        </p:nvCxnSpPr>
        <p:spPr>
          <a:xfrm flipV="1">
            <a:off x="10148797" y="2758962"/>
            <a:ext cx="156515" cy="2124"/>
          </a:xfrm>
          <a:prstGeom prst="bentConnector3">
            <a:avLst>
              <a:gd name="adj1" fmla="val 7213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792013"/>
            <a:ext cx="19427" cy="3401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 flipH="1">
            <a:off x="11735871" y="2704595"/>
            <a:ext cx="4426" cy="3570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71190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79201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2923811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29499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>
            <a:off x="10142614" y="3060009"/>
            <a:ext cx="156515" cy="515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01529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105395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06281" y="3234222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25572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>
            <a:off x="10164396" y="3365744"/>
            <a:ext cx="141885" cy="51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13346" y="3320714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398962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65035" y="4148872"/>
            <a:ext cx="302595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/>
              <a:t>PWM</a:t>
            </a:r>
          </a:p>
          <a:p>
            <a:pPr algn="ctr"/>
            <a:endParaRPr lang="fr-FR" sz="1200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14953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868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86251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24872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34614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45195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8077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8866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53844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642212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77940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62020" y="480822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41853" y="4916119"/>
            <a:ext cx="149200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91034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500776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5896278" y="1117675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5229716" y="190345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5650874" y="164109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5115448" y="1606538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5384157" y="1096301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461203" y="737206"/>
            <a:ext cx="1694051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IOTBlueServer</a:t>
            </a:r>
            <a:endParaRPr lang="fr-FR" sz="1200" dirty="0"/>
          </a:p>
          <a:p>
            <a:pPr algn="ctr"/>
            <a:r>
              <a:rPr lang="en-US" sz="1200" dirty="0"/>
              <a:t>nRF52832</a:t>
            </a:r>
          </a:p>
          <a:p>
            <a:pPr algn="ctr"/>
            <a:endParaRPr lang="fr-FR" sz="1200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0E3B060-22D5-44DE-99AD-4242E6589F3B}"/>
              </a:ext>
            </a:extLst>
          </p:cNvPr>
          <p:cNvSpPr/>
          <p:nvPr/>
        </p:nvSpPr>
        <p:spPr>
          <a:xfrm>
            <a:off x="10293676" y="3645374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°C &amp; %H DHT22</a:t>
            </a:r>
            <a:endParaRPr lang="fr-FR" dirty="0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17AFDD0D-9766-4D19-844B-8EBE8BD06F8F}"/>
              </a:ext>
            </a:extLst>
          </p:cNvPr>
          <p:cNvSpPr/>
          <p:nvPr/>
        </p:nvSpPr>
        <p:spPr>
          <a:xfrm>
            <a:off x="9673803" y="36794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38</a:t>
            </a:r>
          </a:p>
        </p:txBody>
      </p: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DD7498D2-2A01-408D-8300-4D83530BF18D}"/>
              </a:ext>
            </a:extLst>
          </p:cNvPr>
          <p:cNvCxnSpPr>
            <a:cxnSpLocks/>
            <a:stCxn id="178" idx="6"/>
            <a:endCxn id="173" idx="1"/>
          </p:cNvCxnSpPr>
          <p:nvPr/>
        </p:nvCxnSpPr>
        <p:spPr>
          <a:xfrm flipV="1">
            <a:off x="10153636" y="3782087"/>
            <a:ext cx="140040" cy="735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9993923D-F2CC-4064-84C3-2FC49326B4BB}"/>
              </a:ext>
            </a:extLst>
          </p:cNvPr>
          <p:cNvCxnSpPr>
            <a:cxnSpLocks/>
          </p:cNvCxnSpPr>
          <p:nvPr/>
        </p:nvCxnSpPr>
        <p:spPr>
          <a:xfrm flipV="1">
            <a:off x="11510627" y="3713140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D0781954-AE7E-4115-9A2F-4CD1512055F8}"/>
              </a:ext>
            </a:extLst>
          </p:cNvPr>
          <p:cNvCxnSpPr>
            <a:cxnSpLocks/>
          </p:cNvCxnSpPr>
          <p:nvPr/>
        </p:nvCxnSpPr>
        <p:spPr>
          <a:xfrm>
            <a:off x="11517548" y="3813035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>
            <a:off x="10212689" y="177349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62BBF7AB-2F2C-44A2-84A6-9B429C441613}"/>
              </a:ext>
            </a:extLst>
          </p:cNvPr>
          <p:cNvSpPr txBox="1"/>
          <p:nvPr/>
        </p:nvSpPr>
        <p:spPr>
          <a:xfrm>
            <a:off x="10193003" y="201423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AF3EC4F1-2834-4931-93A6-EF98CFDC303C}"/>
              </a:ext>
            </a:extLst>
          </p:cNvPr>
          <p:cNvSpPr txBox="1"/>
          <p:nvPr/>
        </p:nvSpPr>
        <p:spPr>
          <a:xfrm>
            <a:off x="10208589" y="228992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4094562" y="561483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728691" y="561420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4968515" y="4520843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4024915" y="4149538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4333026" y="4546766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4929323" y="471986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3973457" y="4737629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4434859" y="4539588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7826030" y="779551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C43B6E4F-92BE-47C3-A642-98CC7980C9F9}"/>
              </a:ext>
            </a:extLst>
          </p:cNvPr>
          <p:cNvCxnSpPr>
            <a:cxnSpLocks/>
          </p:cNvCxnSpPr>
          <p:nvPr/>
        </p:nvCxnSpPr>
        <p:spPr>
          <a:xfrm flipH="1">
            <a:off x="3972345" y="1113544"/>
            <a:ext cx="5342" cy="50815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528C32F-1FA5-43DF-992B-576426DDC041}"/>
              </a:ext>
            </a:extLst>
          </p:cNvPr>
          <p:cNvSpPr/>
          <p:nvPr/>
        </p:nvSpPr>
        <p:spPr>
          <a:xfrm>
            <a:off x="3722135" y="1925690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0</a:t>
            </a: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75B1A509-D7BC-4E8E-899B-A08EE21C22FA}"/>
              </a:ext>
            </a:extLst>
          </p:cNvPr>
          <p:cNvSpPr/>
          <p:nvPr/>
        </p:nvSpPr>
        <p:spPr>
          <a:xfrm>
            <a:off x="3676347" y="1615267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Int0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7E757E5-F0C7-467D-907D-4527810FD7E3}"/>
              </a:ext>
            </a:extLst>
          </p:cNvPr>
          <p:cNvSpPr/>
          <p:nvPr/>
        </p:nvSpPr>
        <p:spPr>
          <a:xfrm>
            <a:off x="3494255" y="742505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</a:p>
          <a:p>
            <a:pPr algn="ctr"/>
            <a:r>
              <a:rPr lang="af-ZA" sz="1200" dirty="0"/>
              <a:t>SEN0018</a:t>
            </a:r>
            <a:endParaRPr lang="fr-FR" sz="1200" dirty="0"/>
          </a:p>
        </p:txBody>
      </p: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5C325E3F-F365-4428-B465-3A41B2014821}"/>
              </a:ext>
            </a:extLst>
          </p:cNvPr>
          <p:cNvCxnSpPr>
            <a:cxnSpLocks/>
          </p:cNvCxnSpPr>
          <p:nvPr/>
        </p:nvCxnSpPr>
        <p:spPr>
          <a:xfrm flipV="1">
            <a:off x="3746692" y="257029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4C530E5C-D5DA-49FF-BC33-63EAC83BBEC5}"/>
              </a:ext>
            </a:extLst>
          </p:cNvPr>
          <p:cNvCxnSpPr>
            <a:cxnSpLocks/>
          </p:cNvCxnSpPr>
          <p:nvPr/>
        </p:nvCxnSpPr>
        <p:spPr>
          <a:xfrm flipV="1">
            <a:off x="5321019" y="268757"/>
            <a:ext cx="0" cy="459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>
            <a:extLst>
              <a:ext uri="{FF2B5EF4-FFF2-40B4-BE49-F238E27FC236}">
                <a16:creationId xmlns:a16="http://schemas.microsoft.com/office/drawing/2014/main" id="{A9B2751E-18F9-4215-BE3B-FDD0DC5C3743}"/>
              </a:ext>
            </a:extLst>
          </p:cNvPr>
          <p:cNvCxnSpPr>
            <a:cxnSpLocks/>
          </p:cNvCxnSpPr>
          <p:nvPr/>
        </p:nvCxnSpPr>
        <p:spPr>
          <a:xfrm flipH="1" flipV="1">
            <a:off x="6688808" y="275684"/>
            <a:ext cx="192" cy="453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4B67FA3F-1E15-436B-8BCD-7170B497D627}"/>
              </a:ext>
            </a:extLst>
          </p:cNvPr>
          <p:cNvCxnSpPr>
            <a:cxnSpLocks/>
          </p:cNvCxnSpPr>
          <p:nvPr/>
        </p:nvCxnSpPr>
        <p:spPr>
          <a:xfrm flipV="1">
            <a:off x="3903913" y="64718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id="{9E51B75A-75FB-40AC-86CC-C101C9FC18B7}"/>
              </a:ext>
            </a:extLst>
          </p:cNvPr>
          <p:cNvSpPr/>
          <p:nvPr/>
        </p:nvSpPr>
        <p:spPr>
          <a:xfrm>
            <a:off x="8902646" y="359954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25" name="Connecteur : en angle 224">
            <a:extLst>
              <a:ext uri="{FF2B5EF4-FFF2-40B4-BE49-F238E27FC236}">
                <a16:creationId xmlns:a16="http://schemas.microsoft.com/office/drawing/2014/main" id="{B89FF9D8-CD62-42D9-90BD-5DB29F288F61}"/>
              </a:ext>
            </a:extLst>
          </p:cNvPr>
          <p:cNvCxnSpPr>
            <a:cxnSpLocks/>
            <a:endCxn id="224" idx="2"/>
          </p:cNvCxnSpPr>
          <p:nvPr/>
        </p:nvCxnSpPr>
        <p:spPr>
          <a:xfrm rot="16200000" flipH="1">
            <a:off x="6780946" y="1587861"/>
            <a:ext cx="2612173" cy="1631227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6" name="ZoneTexte 225">
            <a:extLst>
              <a:ext uri="{FF2B5EF4-FFF2-40B4-BE49-F238E27FC236}">
                <a16:creationId xmlns:a16="http://schemas.microsoft.com/office/drawing/2014/main" id="{78F758B1-F5B0-45CE-AA47-BD07E2A53DF0}"/>
              </a:ext>
            </a:extLst>
          </p:cNvPr>
          <p:cNvSpPr txBox="1"/>
          <p:nvPr/>
        </p:nvSpPr>
        <p:spPr>
          <a:xfrm rot="16200000">
            <a:off x="7101552" y="1522347"/>
            <a:ext cx="694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DTR / RST</a:t>
            </a:r>
          </a:p>
        </p:txBody>
      </p:sp>
      <p:sp>
        <p:nvSpPr>
          <p:cNvPr id="227" name="Ellipse 226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908678" y="333784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8" name="Ellipse 227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908024" y="307774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896008" y="282481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1889392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123945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36915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A148E37A-293F-419A-B171-8DAFF8CD66BB}"/>
              </a:ext>
            </a:extLst>
          </p:cNvPr>
          <p:cNvSpPr/>
          <p:nvPr/>
        </p:nvSpPr>
        <p:spPr>
          <a:xfrm>
            <a:off x="6726878" y="1616097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cxnSp>
        <p:nvCxnSpPr>
          <p:cNvPr id="247" name="Connecteur droit avec flèche 246">
            <a:extLst>
              <a:ext uri="{FF2B5EF4-FFF2-40B4-BE49-F238E27FC236}">
                <a16:creationId xmlns:a16="http://schemas.microsoft.com/office/drawing/2014/main" id="{FCA9DD1D-E5FD-4E06-96B4-2084DE00CCD2}"/>
              </a:ext>
            </a:extLst>
          </p:cNvPr>
          <p:cNvCxnSpPr>
            <a:cxnSpLocks/>
          </p:cNvCxnSpPr>
          <p:nvPr/>
        </p:nvCxnSpPr>
        <p:spPr>
          <a:xfrm>
            <a:off x="6997584" y="1120112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Interruptions</a:t>
            </a:r>
          </a:p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+7.4v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781619" y="3031183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Lipo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910899"/>
              </p:ext>
            </p:extLst>
          </p:nvPr>
        </p:nvGraphicFramePr>
        <p:xfrm>
          <a:off x="897467" y="1464733"/>
          <a:ext cx="1029605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733096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</a:t>
                      </a:r>
                      <a:r>
                        <a:rPr lang="en-US" baseline="0" noProof="0" dirty="0"/>
                        <a:t> 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914189"/>
              </p:ext>
            </p:extLst>
          </p:nvPr>
        </p:nvGraphicFramePr>
        <p:xfrm>
          <a:off x="838200" y="1410759"/>
          <a:ext cx="8954138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640812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911152" y="2150228"/>
            <a:ext cx="109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Left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 Left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8341115" y="2150228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Right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8214878" y="5420853"/>
            <a:ext cx="114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Rear Right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582874" y="218153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 Roll  -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Pitch</a:t>
            </a:r>
          </a:p>
          <a:p>
            <a:r>
              <a:rPr lang="en-US" dirty="0"/>
              <a:t>+</a:t>
            </a:r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Yaw</a:t>
            </a:r>
          </a:p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600" dirty="0"/>
              <a:t>RC Command</a:t>
            </a:r>
          </a:p>
          <a:p>
            <a:pPr marL="0" indent="0">
              <a:buNone/>
            </a:pPr>
            <a:r>
              <a:rPr lang="en-US" sz="1800" dirty="0"/>
              <a:t>for ROLL, PITCH, YAW: range [-90;+90] </a:t>
            </a:r>
          </a:p>
          <a:p>
            <a:pPr marL="0" indent="0">
              <a:buNone/>
            </a:pPr>
            <a:r>
              <a:rPr lang="en-US" sz="1800" dirty="0"/>
              <a:t> for THROTTLE:               0 or value included in [MINPPM;MAXPPM] </a:t>
            </a:r>
            <a:r>
              <a:rPr lang="fr-FR" sz="1800" dirty="0"/>
              <a:t> </a:t>
            </a:r>
          </a:p>
          <a:p>
            <a:pPr marL="0" indent="0">
              <a:buNone/>
            </a:pPr>
            <a:r>
              <a:rPr lang="fr-FR" sz="1800" dirty="0"/>
              <a:t>for AUX1, AUX2:            0/1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en-US" sz="2600" dirty="0"/>
              <a:t>CMPS12</a:t>
            </a:r>
          </a:p>
          <a:p>
            <a:pPr marL="0" indent="0">
              <a:buNone/>
            </a:pPr>
            <a:r>
              <a:rPr lang="en-US" sz="1800" dirty="0"/>
              <a:t>for ROLL, PITCH: range [-90;+90]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2600" dirty="0"/>
              <a:t>PID </a:t>
            </a:r>
            <a:r>
              <a:rPr lang="fr-FR" sz="2600" dirty="0" err="1"/>
              <a:t>computed</a:t>
            </a:r>
            <a:r>
              <a:rPr lang="fr-FR" sz="2600" dirty="0"/>
              <a:t> for Roll and Pitch </a:t>
            </a:r>
            <a:r>
              <a:rPr lang="fr-FR" sz="2600" dirty="0" err="1"/>
              <a:t>based</a:t>
            </a:r>
            <a:r>
              <a:rPr lang="fr-FR" sz="2600" dirty="0"/>
              <a:t> on RC Command vs CMPS12</a:t>
            </a:r>
          </a:p>
          <a:p>
            <a:pPr marL="0" indent="0">
              <a:buNone/>
            </a:pPr>
            <a:r>
              <a:rPr lang="da-DK" sz="1800" dirty="0"/>
              <a:t>error =  command – measure =&gt; error &gt; 0 means increase command.</a:t>
            </a:r>
            <a:endParaRPr lang="nb-NO" sz="1800" dirty="0"/>
          </a:p>
          <a:p>
            <a:pPr marL="0" indent="0">
              <a:buNone/>
            </a:pPr>
            <a:r>
              <a:rPr lang="nb-NO" sz="1900" dirty="0"/>
              <a:t>PID = (0.6*error) + (0.1*sum_error*sample_in_sec) + (0.3*delta_error/ sample_in_sec)</a:t>
            </a:r>
          </a:p>
          <a:p>
            <a:pPr marL="0" indent="0">
              <a:buNone/>
            </a:pPr>
            <a:endParaRPr lang="nb-NO" sz="1800" dirty="0"/>
          </a:p>
          <a:p>
            <a:r>
              <a:rPr lang="fr-FR" sz="2600" dirty="0"/>
              <a:t>Call </a:t>
            </a:r>
            <a:r>
              <a:rPr lang="fr-FR" sz="2600" dirty="0" err="1"/>
              <a:t>MotorESC_RunMotors</a:t>
            </a:r>
            <a:endParaRPr lang="fr-FR" sz="2600" dirty="0"/>
          </a:p>
          <a:p>
            <a:pPr marL="0" indent="0">
              <a:buNone/>
            </a:pPr>
            <a:r>
              <a:rPr lang="en-US" sz="1900" dirty="0" err="1"/>
              <a:t>ESC_command</a:t>
            </a:r>
            <a:r>
              <a:rPr lang="en-US" sz="1900" dirty="0"/>
              <a:t>[THROTTLE] = </a:t>
            </a:r>
            <a:r>
              <a:rPr lang="en-US" sz="1900" dirty="0" err="1"/>
              <a:t>RC_command</a:t>
            </a:r>
            <a:r>
              <a:rPr lang="en-US" sz="1900" dirty="0"/>
              <a:t> Throttle</a:t>
            </a:r>
          </a:p>
          <a:p>
            <a:pPr marL="0" indent="0">
              <a:buNone/>
            </a:pPr>
            <a:r>
              <a:rPr lang="en-US" sz="1900" dirty="0" err="1"/>
              <a:t>ESC_command</a:t>
            </a:r>
            <a:r>
              <a:rPr lang="en-US" sz="1900" dirty="0"/>
              <a:t>[ROLL]     = PID Roll</a:t>
            </a:r>
          </a:p>
          <a:p>
            <a:pPr marL="0" indent="0">
              <a:buNone/>
            </a:pPr>
            <a:r>
              <a:rPr lang="en-US" sz="1900" dirty="0" err="1"/>
              <a:t>ESC_command</a:t>
            </a:r>
            <a:r>
              <a:rPr lang="en-US" sz="1900" dirty="0"/>
              <a:t>[PITCH]    = PID Pitch</a:t>
            </a:r>
          </a:p>
          <a:p>
            <a:pPr marL="0" indent="0">
              <a:buNone/>
            </a:pPr>
            <a:r>
              <a:rPr lang="en-US" sz="1900" dirty="0" err="1"/>
              <a:t>ESC_command</a:t>
            </a:r>
            <a:r>
              <a:rPr lang="en-US" sz="1900" dirty="0"/>
              <a:t>[YAW]      = 0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sz="2100" dirty="0"/>
              <a:t>if </a:t>
            </a:r>
            <a:r>
              <a:rPr lang="en-US" sz="2100" dirty="0" err="1"/>
              <a:t>ESC_command</a:t>
            </a:r>
            <a:r>
              <a:rPr lang="en-US" sz="2100" dirty="0"/>
              <a:t>[THROTTLE] = 0 =&gt; Motors = MINPWM</a:t>
            </a:r>
            <a:endParaRPr lang="fr-FR" sz="2100" dirty="0"/>
          </a:p>
          <a:p>
            <a:pPr marL="0" indent="0">
              <a:buNone/>
            </a:pPr>
            <a:r>
              <a:rPr lang="fr-FR" sz="2100" dirty="0" err="1"/>
              <a:t>else</a:t>
            </a:r>
            <a:r>
              <a:rPr lang="fr-FR" sz="2100" dirty="0"/>
              <a:t>:</a:t>
            </a:r>
          </a:p>
          <a:p>
            <a:pPr marL="0" indent="0">
              <a:buNone/>
            </a:pPr>
            <a:r>
              <a:rPr lang="fr-FR" sz="2100" dirty="0"/>
              <a:t>     </a:t>
            </a:r>
            <a:r>
              <a:rPr lang="fr-FR" sz="2100" dirty="0" err="1"/>
              <a:t>throttle</a:t>
            </a:r>
            <a:r>
              <a:rPr lang="fr-FR" sz="2100" dirty="0"/>
              <a:t> = </a:t>
            </a:r>
            <a:r>
              <a:rPr lang="fr-FR" sz="2100" dirty="0" err="1"/>
              <a:t>map</a:t>
            </a:r>
            <a:r>
              <a:rPr lang="fr-FR" sz="2100" dirty="0"/>
              <a:t>(</a:t>
            </a:r>
            <a:r>
              <a:rPr lang="fr-FR" sz="2100" dirty="0" err="1"/>
              <a:t>ESC_command</a:t>
            </a:r>
            <a:r>
              <a:rPr lang="fr-FR" sz="2100" dirty="0"/>
              <a:t>[THROTTLE], MINPPM, MAXPPM, MINPWM, MAXPWM);</a:t>
            </a:r>
          </a:p>
          <a:p>
            <a:pPr marL="0" indent="0">
              <a:buNone/>
            </a:pPr>
            <a:r>
              <a:rPr lang="fr-FR" sz="2100" dirty="0"/>
              <a:t>     </a:t>
            </a:r>
            <a:r>
              <a:rPr lang="fr-FR" sz="2100" dirty="0" err="1"/>
              <a:t>throttle</a:t>
            </a:r>
            <a:r>
              <a:rPr lang="fr-FR" sz="2100" dirty="0"/>
              <a:t> = </a:t>
            </a:r>
            <a:r>
              <a:rPr lang="fr-FR" sz="2100" dirty="0" err="1"/>
              <a:t>constrain</a:t>
            </a:r>
            <a:r>
              <a:rPr lang="fr-FR" sz="2100" dirty="0"/>
              <a:t>(</a:t>
            </a:r>
            <a:r>
              <a:rPr lang="fr-FR" sz="2100" dirty="0" err="1"/>
              <a:t>throttle</a:t>
            </a:r>
            <a:r>
              <a:rPr lang="fr-FR" sz="2100" dirty="0"/>
              <a:t>, MINPWM, MAXPWMTHRO);  // to </a:t>
            </a:r>
            <a:r>
              <a:rPr lang="fr-FR" sz="2100" dirty="0" err="1"/>
              <a:t>give</a:t>
            </a:r>
            <a:r>
              <a:rPr lang="fr-FR" sz="2100" dirty="0"/>
              <a:t> room for PID ajustement</a:t>
            </a:r>
          </a:p>
          <a:p>
            <a:pPr marL="0" indent="0">
              <a:buNone/>
            </a:pPr>
            <a:r>
              <a:rPr lang="fr-FR" sz="2100" dirty="0"/>
              <a:t>PIDMIX(X,Y,Z) </a:t>
            </a:r>
            <a:r>
              <a:rPr lang="fr-FR" sz="2100" dirty="0" err="1"/>
              <a:t>ESC_command</a:t>
            </a:r>
            <a:r>
              <a:rPr lang="fr-FR" sz="2100" dirty="0"/>
              <a:t>[ROLL]*X + </a:t>
            </a:r>
            <a:r>
              <a:rPr lang="fr-FR" sz="2100" dirty="0" err="1"/>
              <a:t>ESC_command</a:t>
            </a:r>
            <a:r>
              <a:rPr lang="fr-FR" sz="2100" dirty="0"/>
              <a:t>[PITCH]*Y + </a:t>
            </a:r>
            <a:r>
              <a:rPr lang="fr-FR" sz="2100" dirty="0" err="1"/>
              <a:t>ESC_command</a:t>
            </a:r>
            <a:r>
              <a:rPr lang="fr-FR" sz="2100" dirty="0"/>
              <a:t>[YAW]*Z + </a:t>
            </a:r>
            <a:r>
              <a:rPr lang="fr-FR" sz="2100" dirty="0" err="1"/>
              <a:t>ESC_command</a:t>
            </a:r>
            <a:r>
              <a:rPr lang="fr-FR" sz="2100" dirty="0"/>
              <a:t>[THROTTLE]</a:t>
            </a:r>
          </a:p>
          <a:p>
            <a:pPr marL="0" indent="0">
              <a:buNone/>
            </a:pPr>
            <a:r>
              <a:rPr lang="fr-FR" sz="2100" dirty="0"/>
              <a:t>    </a:t>
            </a:r>
            <a:r>
              <a:rPr lang="fr-FR" sz="2100" dirty="0" err="1"/>
              <a:t>motor</a:t>
            </a:r>
            <a:r>
              <a:rPr lang="fr-FR" sz="2100" dirty="0"/>
              <a:t>[0] = PIDMIX(+1,-1,-1); //Front </a:t>
            </a:r>
            <a:r>
              <a:rPr lang="fr-FR" sz="2100" dirty="0" err="1"/>
              <a:t>Left</a:t>
            </a:r>
            <a:endParaRPr lang="fr-FR" sz="2100" dirty="0"/>
          </a:p>
          <a:p>
            <a:pPr marL="0" indent="0">
              <a:buNone/>
            </a:pPr>
            <a:r>
              <a:rPr lang="fr-FR" sz="2100" dirty="0"/>
              <a:t>    </a:t>
            </a:r>
            <a:r>
              <a:rPr lang="fr-FR" sz="2100" dirty="0" err="1"/>
              <a:t>motor</a:t>
            </a:r>
            <a:r>
              <a:rPr lang="fr-FR" sz="2100" dirty="0"/>
              <a:t>[1] = PIDMIX(-1,-1,+1); //Front Right</a:t>
            </a:r>
          </a:p>
          <a:p>
            <a:pPr marL="0" indent="0">
              <a:buNone/>
            </a:pPr>
            <a:r>
              <a:rPr lang="fr-FR" sz="2100" dirty="0"/>
              <a:t>    </a:t>
            </a:r>
            <a:r>
              <a:rPr lang="fr-FR" sz="2100" dirty="0" err="1"/>
              <a:t>motor</a:t>
            </a:r>
            <a:r>
              <a:rPr lang="fr-FR" sz="2100" dirty="0"/>
              <a:t>[2] = PIDMIX(-1,+1,-1); //</a:t>
            </a:r>
            <a:r>
              <a:rPr lang="fr-FR" sz="2100" dirty="0" err="1"/>
              <a:t>Rear</a:t>
            </a:r>
            <a:r>
              <a:rPr lang="fr-FR" sz="2100" dirty="0"/>
              <a:t> Right</a:t>
            </a:r>
          </a:p>
          <a:p>
            <a:pPr marL="0" indent="0">
              <a:buNone/>
            </a:pPr>
            <a:r>
              <a:rPr lang="fr-FR" sz="2100" dirty="0"/>
              <a:t>    </a:t>
            </a:r>
            <a:r>
              <a:rPr lang="fr-FR" sz="2100" dirty="0" err="1"/>
              <a:t>motor</a:t>
            </a:r>
            <a:r>
              <a:rPr lang="fr-FR" sz="2100" dirty="0"/>
              <a:t>[3] = PIDMIX(+1,+1,+1); //</a:t>
            </a:r>
            <a:r>
              <a:rPr lang="fr-FR" sz="2100" dirty="0" err="1"/>
              <a:t>Rear</a:t>
            </a:r>
            <a:r>
              <a:rPr lang="fr-FR" sz="2100" dirty="0"/>
              <a:t> </a:t>
            </a:r>
            <a:r>
              <a:rPr lang="fr-FR" sz="2100" dirty="0" err="1"/>
              <a:t>Left</a:t>
            </a:r>
            <a:endParaRPr lang="fr-FR" sz="2100" dirty="0"/>
          </a:p>
          <a:p>
            <a:pPr marL="0" indent="0">
              <a:buNone/>
            </a:pPr>
            <a:r>
              <a:rPr lang="fr-FR" sz="2100" dirty="0"/>
              <a:t> for(i=0; i&lt; NBMOTORS; i++) {</a:t>
            </a:r>
          </a:p>
          <a:p>
            <a:pPr marL="0" indent="0">
              <a:buNone/>
            </a:pPr>
            <a:r>
              <a:rPr lang="fr-FR" sz="2100" dirty="0"/>
              <a:t>       _</a:t>
            </a:r>
            <a:r>
              <a:rPr lang="fr-FR" sz="2100" dirty="0" err="1"/>
              <a:t>motor</a:t>
            </a:r>
            <a:r>
              <a:rPr lang="fr-FR" sz="2100" dirty="0"/>
              <a:t>[i] = </a:t>
            </a:r>
            <a:r>
              <a:rPr lang="fr-FR" sz="2100" dirty="0" err="1"/>
              <a:t>map</a:t>
            </a:r>
            <a:r>
              <a:rPr lang="fr-FR" sz="2100" dirty="0"/>
              <a:t>(_</a:t>
            </a:r>
            <a:r>
              <a:rPr lang="fr-FR" sz="2100" dirty="0" err="1"/>
              <a:t>motor</a:t>
            </a:r>
            <a:r>
              <a:rPr lang="fr-FR" sz="2100" dirty="0"/>
              <a:t>[i], -90, 90, -(MAXPWM-MINPWM)/2, (MAXPWM-MINPWM)/2);</a:t>
            </a:r>
          </a:p>
          <a:p>
            <a:pPr marL="0" indent="0">
              <a:buNone/>
            </a:pPr>
            <a:r>
              <a:rPr lang="fr-FR" sz="2100" dirty="0"/>
              <a:t>       _</a:t>
            </a:r>
            <a:r>
              <a:rPr lang="fr-FR" sz="2100" dirty="0" err="1"/>
              <a:t>motor</a:t>
            </a:r>
            <a:r>
              <a:rPr lang="fr-FR" sz="2100" dirty="0"/>
              <a:t>[i] = _</a:t>
            </a:r>
            <a:r>
              <a:rPr lang="fr-FR" sz="2100" dirty="0" err="1"/>
              <a:t>motor</a:t>
            </a:r>
            <a:r>
              <a:rPr lang="fr-FR" sz="2100" dirty="0"/>
              <a:t>[i] + </a:t>
            </a:r>
            <a:r>
              <a:rPr lang="fr-FR" sz="2100" dirty="0" err="1"/>
              <a:t>throttle</a:t>
            </a:r>
            <a:r>
              <a:rPr lang="fr-FR" sz="2100" dirty="0"/>
              <a:t>;</a:t>
            </a:r>
          </a:p>
          <a:p>
            <a:pPr marL="0" indent="0">
              <a:buNone/>
            </a:pPr>
            <a:r>
              <a:rPr lang="fr-FR" sz="2100" dirty="0"/>
              <a:t>if((MAXPWM - _</a:t>
            </a:r>
            <a:r>
              <a:rPr lang="fr-FR" sz="2100" dirty="0" err="1"/>
              <a:t>motor</a:t>
            </a:r>
            <a:r>
              <a:rPr lang="fr-FR" sz="2100" dirty="0"/>
              <a:t>[i]) &gt; </a:t>
            </a:r>
            <a:r>
              <a:rPr lang="fr-FR" sz="2100" dirty="0" err="1"/>
              <a:t>maxMotor</a:t>
            </a:r>
            <a:r>
              <a:rPr lang="fr-FR" sz="2100" dirty="0"/>
              <a:t>) </a:t>
            </a:r>
            <a:r>
              <a:rPr lang="fr-FR" sz="2100" dirty="0" err="1"/>
              <a:t>maxMotor</a:t>
            </a:r>
            <a:r>
              <a:rPr lang="fr-FR" sz="2100" dirty="0"/>
              <a:t> = MAXPWM - _</a:t>
            </a:r>
            <a:r>
              <a:rPr lang="fr-FR" sz="2100" dirty="0" err="1"/>
              <a:t>motor</a:t>
            </a:r>
            <a:r>
              <a:rPr lang="fr-FR" sz="2100" dirty="0"/>
              <a:t>[i];</a:t>
            </a:r>
          </a:p>
          <a:p>
            <a:pPr marL="0" indent="0">
              <a:buNone/>
            </a:pPr>
            <a:r>
              <a:rPr lang="fr-FR" sz="2100" dirty="0"/>
              <a:t>if((MINPWM - _</a:t>
            </a:r>
            <a:r>
              <a:rPr lang="fr-FR" sz="2100" dirty="0" err="1"/>
              <a:t>motor</a:t>
            </a:r>
            <a:r>
              <a:rPr lang="fr-FR" sz="2100" dirty="0"/>
              <a:t>[i]) &gt; </a:t>
            </a:r>
            <a:r>
              <a:rPr lang="fr-FR" sz="2100" dirty="0" err="1"/>
              <a:t>minMotor</a:t>
            </a:r>
            <a:r>
              <a:rPr lang="fr-FR" sz="2100" dirty="0"/>
              <a:t>) </a:t>
            </a:r>
            <a:r>
              <a:rPr lang="fr-FR" sz="2100" dirty="0" err="1"/>
              <a:t>minMotor</a:t>
            </a:r>
            <a:r>
              <a:rPr lang="fr-FR" sz="2100" dirty="0"/>
              <a:t> = MINPWM - _</a:t>
            </a:r>
            <a:r>
              <a:rPr lang="fr-FR" sz="2100" dirty="0" err="1"/>
              <a:t>motor</a:t>
            </a:r>
            <a:r>
              <a:rPr lang="fr-FR" sz="2100" dirty="0"/>
              <a:t>[i];</a:t>
            </a:r>
          </a:p>
          <a:p>
            <a:pPr marL="0" indent="0">
              <a:buNone/>
            </a:pPr>
            <a:r>
              <a:rPr lang="fr-FR" sz="2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100" dirty="0"/>
              <a:t>if (</a:t>
            </a:r>
            <a:r>
              <a:rPr lang="en-US" sz="2100" dirty="0" err="1"/>
              <a:t>maxMotor</a:t>
            </a:r>
            <a:r>
              <a:rPr lang="en-US" sz="2100" dirty="0"/>
              <a:t> &gt; 0) {</a:t>
            </a:r>
          </a:p>
          <a:p>
            <a:pPr marL="0" indent="0">
              <a:buNone/>
            </a:pPr>
            <a:r>
              <a:rPr lang="en-US" sz="2100" dirty="0"/>
              <a:t>       for(</a:t>
            </a:r>
            <a:r>
              <a:rPr lang="en-US" sz="2100" dirty="0" err="1"/>
              <a:t>i</a:t>
            </a:r>
            <a:r>
              <a:rPr lang="en-US" sz="2100" dirty="0"/>
              <a:t>=0; </a:t>
            </a:r>
            <a:r>
              <a:rPr lang="en-US" sz="2100" dirty="0" err="1"/>
              <a:t>i</a:t>
            </a:r>
            <a:r>
              <a:rPr lang="en-US" sz="2100" dirty="0"/>
              <a:t>&lt; NBMOTORS; </a:t>
            </a:r>
            <a:r>
              <a:rPr lang="en-US" sz="2100" dirty="0" err="1"/>
              <a:t>i</a:t>
            </a:r>
            <a:r>
              <a:rPr lang="en-US" sz="2100" dirty="0"/>
              <a:t>++) {</a:t>
            </a:r>
          </a:p>
          <a:p>
            <a:pPr marL="0" indent="0">
              <a:buNone/>
            </a:pPr>
            <a:r>
              <a:rPr lang="en-US" sz="2100" dirty="0"/>
              <a:t>_motor[</a:t>
            </a:r>
            <a:r>
              <a:rPr lang="en-US" sz="2100" dirty="0" err="1"/>
              <a:t>i</a:t>
            </a:r>
            <a:r>
              <a:rPr lang="en-US" sz="2100" dirty="0"/>
              <a:t>] = _motor[</a:t>
            </a:r>
            <a:r>
              <a:rPr lang="en-US" sz="2100" dirty="0" err="1"/>
              <a:t>i</a:t>
            </a:r>
            <a:r>
              <a:rPr lang="en-US" sz="2100" dirty="0"/>
              <a:t>] - </a:t>
            </a:r>
            <a:r>
              <a:rPr lang="en-US" sz="2100" dirty="0" err="1"/>
              <a:t>maxMotor</a:t>
            </a:r>
            <a:r>
              <a:rPr lang="en-US" sz="2100" dirty="0"/>
              <a:t>;</a:t>
            </a:r>
          </a:p>
          <a:p>
            <a:pPr marL="0" indent="0">
              <a:buNone/>
            </a:pPr>
            <a:r>
              <a:rPr lang="en-US" sz="2100" dirty="0"/>
              <a:t>if((MINPWM - _motor[</a:t>
            </a:r>
            <a:r>
              <a:rPr lang="en-US" sz="2100" dirty="0" err="1"/>
              <a:t>i</a:t>
            </a:r>
            <a:r>
              <a:rPr lang="en-US" sz="2100" dirty="0"/>
              <a:t>]) &gt; </a:t>
            </a:r>
            <a:r>
              <a:rPr lang="en-US" sz="2100" dirty="0" err="1"/>
              <a:t>minMotor</a:t>
            </a:r>
            <a:r>
              <a:rPr lang="en-US" sz="2100" dirty="0"/>
              <a:t>) </a:t>
            </a:r>
            <a:r>
              <a:rPr lang="en-US" sz="2100" dirty="0" err="1"/>
              <a:t>minMotor</a:t>
            </a:r>
            <a:r>
              <a:rPr lang="en-US" sz="2100" dirty="0"/>
              <a:t> = MINPWM - _motor[</a:t>
            </a:r>
            <a:r>
              <a:rPr lang="en-US" sz="2100" dirty="0" err="1"/>
              <a:t>i</a:t>
            </a:r>
            <a:r>
              <a:rPr lang="en-US" sz="2100" dirty="0"/>
              <a:t>];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  </a:t>
            </a:r>
          </a:p>
          <a:p>
            <a:pPr marL="0" indent="0">
              <a:buNone/>
            </a:pPr>
            <a:r>
              <a:rPr lang="en-US" sz="2100" dirty="0"/>
              <a:t>    if (</a:t>
            </a:r>
            <a:r>
              <a:rPr lang="en-US" sz="2100" dirty="0" err="1"/>
              <a:t>minMotor</a:t>
            </a:r>
            <a:r>
              <a:rPr lang="en-US" sz="2100" dirty="0"/>
              <a:t> &gt; 0) {</a:t>
            </a:r>
          </a:p>
          <a:p>
            <a:pPr marL="0" indent="0">
              <a:buNone/>
            </a:pPr>
            <a:r>
              <a:rPr lang="en-US" sz="2100" dirty="0"/>
              <a:t>       for(</a:t>
            </a:r>
            <a:r>
              <a:rPr lang="en-US" sz="2100" dirty="0" err="1"/>
              <a:t>i</a:t>
            </a:r>
            <a:r>
              <a:rPr lang="en-US" sz="2100" dirty="0"/>
              <a:t>=0; </a:t>
            </a:r>
            <a:r>
              <a:rPr lang="en-US" sz="2100" dirty="0" err="1"/>
              <a:t>i</a:t>
            </a:r>
            <a:r>
              <a:rPr lang="en-US" sz="2100" dirty="0"/>
              <a:t>&lt; NBMOTORS; </a:t>
            </a:r>
            <a:r>
              <a:rPr lang="en-US" sz="2100" dirty="0" err="1"/>
              <a:t>i</a:t>
            </a:r>
            <a:r>
              <a:rPr lang="en-US" sz="2100" dirty="0"/>
              <a:t>++) {</a:t>
            </a:r>
          </a:p>
          <a:p>
            <a:pPr marL="0" indent="0">
              <a:buNone/>
            </a:pPr>
            <a:r>
              <a:rPr lang="en-US" sz="2100" dirty="0"/>
              <a:t>_motor[</a:t>
            </a:r>
            <a:r>
              <a:rPr lang="en-US" sz="2100" dirty="0" err="1"/>
              <a:t>i</a:t>
            </a:r>
            <a:r>
              <a:rPr lang="en-US" sz="2100" dirty="0"/>
              <a:t>] = _motor[</a:t>
            </a:r>
            <a:r>
              <a:rPr lang="en-US" sz="2100" dirty="0" err="1"/>
              <a:t>i</a:t>
            </a:r>
            <a:r>
              <a:rPr lang="en-US" sz="2100" dirty="0"/>
              <a:t>] + </a:t>
            </a:r>
            <a:r>
              <a:rPr lang="en-US" sz="2100" dirty="0" err="1"/>
              <a:t>minMotor</a:t>
            </a:r>
            <a:r>
              <a:rPr lang="en-US" sz="2100" dirty="0"/>
              <a:t>;</a:t>
            </a:r>
          </a:p>
          <a:p>
            <a:pPr marL="0" indent="0">
              <a:buNone/>
            </a:pPr>
            <a:r>
              <a:rPr lang="en-US" sz="2100" dirty="0"/>
              <a:t>}  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</a:p>
          <a:p>
            <a:pPr marL="0" indent="0">
              <a:buNone/>
            </a:pPr>
            <a:r>
              <a:rPr lang="en-US" sz="2100" dirty="0"/>
              <a:t>    </a:t>
            </a:r>
          </a:p>
          <a:p>
            <a:pPr marL="0" indent="0">
              <a:buNone/>
            </a:pPr>
            <a:r>
              <a:rPr lang="en-US" sz="2100" dirty="0"/>
              <a:t>    if ((</a:t>
            </a:r>
            <a:r>
              <a:rPr lang="en-US" sz="2100" dirty="0" err="1"/>
              <a:t>minMotor</a:t>
            </a:r>
            <a:r>
              <a:rPr lang="en-US" sz="2100" dirty="0"/>
              <a:t> &gt; 0) || (</a:t>
            </a:r>
            <a:r>
              <a:rPr lang="en-US" sz="2100" dirty="0" err="1"/>
              <a:t>maxMotor</a:t>
            </a:r>
            <a:r>
              <a:rPr lang="en-US" sz="2100" dirty="0"/>
              <a:t> &gt; 0)) {</a:t>
            </a:r>
          </a:p>
          <a:p>
            <a:pPr marL="0" indent="0">
              <a:buNone/>
            </a:pPr>
            <a:r>
              <a:rPr lang="en-US" sz="2100" dirty="0"/>
              <a:t>       for(</a:t>
            </a:r>
            <a:r>
              <a:rPr lang="en-US" sz="2100" dirty="0" err="1"/>
              <a:t>i</a:t>
            </a:r>
            <a:r>
              <a:rPr lang="en-US" sz="2100" dirty="0"/>
              <a:t>=0; </a:t>
            </a:r>
            <a:r>
              <a:rPr lang="en-US" sz="2100" dirty="0" err="1"/>
              <a:t>i</a:t>
            </a:r>
            <a:r>
              <a:rPr lang="en-US" sz="2100" dirty="0"/>
              <a:t>&lt; NBMOTORS; </a:t>
            </a:r>
            <a:r>
              <a:rPr lang="en-US" sz="2100" dirty="0" err="1"/>
              <a:t>i</a:t>
            </a:r>
            <a:r>
              <a:rPr lang="en-US" sz="2100" dirty="0"/>
              <a:t>++) {</a:t>
            </a:r>
          </a:p>
          <a:p>
            <a:pPr marL="0" indent="0">
              <a:buNone/>
            </a:pPr>
            <a:r>
              <a:rPr lang="en-US" sz="2100" dirty="0"/>
              <a:t>_motor[</a:t>
            </a:r>
            <a:r>
              <a:rPr lang="en-US" sz="2100" dirty="0" err="1"/>
              <a:t>i</a:t>
            </a:r>
            <a:r>
              <a:rPr lang="en-US" sz="2100" dirty="0"/>
              <a:t>] = constrain(_motor[</a:t>
            </a:r>
            <a:r>
              <a:rPr lang="en-US" sz="2100" dirty="0" err="1"/>
              <a:t>i</a:t>
            </a:r>
            <a:r>
              <a:rPr lang="en-US" sz="2100" dirty="0"/>
              <a:t>], MINPWM, MAXPWM);  // last cap if still needed after up and bottom cap</a:t>
            </a:r>
          </a:p>
          <a:p>
            <a:pPr marL="0" indent="0">
              <a:buNone/>
            </a:pPr>
            <a:r>
              <a:rPr lang="en-US" sz="2100" dirty="0"/>
              <a:t>}  </a:t>
            </a:r>
          </a:p>
          <a:p>
            <a:pPr marL="0" indent="0">
              <a:buNone/>
            </a:pPr>
            <a:r>
              <a:rPr lang="en-US" sz="2100" dirty="0"/>
              <a:t>    }</a:t>
            </a:r>
            <a:endParaRPr lang="fr-FR" sz="2100" dirty="0"/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51355</TotalTime>
  <Words>1098</Words>
  <Application>Microsoft Office PowerPoint</Application>
  <PresentationFormat>Grand écran</PresentationFormat>
  <Paragraphs>316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Devices (1/2)</vt:lpstr>
      <vt:lpstr>Devices (2/2)</vt:lpstr>
      <vt:lpstr>Motors</vt:lpstr>
      <vt:lpstr>Motors rotation (1/2)</vt:lpstr>
      <vt:lpstr>Drone Command (1/3)</vt:lpstr>
      <vt:lpstr>Drone Command (2/3)</vt:lpstr>
      <vt:lpstr>Drone Command (3/3)</vt:lpstr>
      <vt:lpstr>Motors Rotation (2/2)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550</cp:revision>
  <cp:lastPrinted>2019-01-06T16:28:08Z</cp:lastPrinted>
  <dcterms:created xsi:type="dcterms:W3CDTF">2018-10-08T20:02:04Z</dcterms:created>
  <dcterms:modified xsi:type="dcterms:W3CDTF">2019-03-11T20:59:31Z</dcterms:modified>
</cp:coreProperties>
</file>