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85" r:id="rId4"/>
    <p:sldId id="262" r:id="rId5"/>
    <p:sldId id="269" r:id="rId6"/>
    <p:sldId id="272" r:id="rId7"/>
    <p:sldId id="273" r:id="rId8"/>
    <p:sldId id="270" r:id="rId9"/>
    <p:sldId id="271" r:id="rId10"/>
    <p:sldId id="274" r:id="rId11"/>
    <p:sldId id="275" r:id="rId12"/>
    <p:sldId id="277" r:id="rId13"/>
    <p:sldId id="279" r:id="rId14"/>
    <p:sldId id="278" r:id="rId15"/>
    <p:sldId id="280" r:id="rId16"/>
    <p:sldId id="276" r:id="rId17"/>
    <p:sldId id="281" r:id="rId18"/>
    <p:sldId id="284" r:id="rId19"/>
    <p:sldId id="282" r:id="rId20"/>
    <p:sldId id="283" r:id="rId21"/>
    <p:sldId id="260" r:id="rId2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920kv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920kv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456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nb-NO" b="1" dirty="0"/>
              <a:t>Turnigy Aerodrive SK3 de Brushless Outrunner </a:t>
            </a:r>
            <a:r>
              <a:rPr lang="nb-NO" dirty="0"/>
              <a:t>(Hobby King </a:t>
            </a:r>
            <a:r>
              <a:rPr lang="en-US" dirty="0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Tension: </a:t>
            </a:r>
            <a:r>
              <a:rPr lang="fr-FR" b="1" dirty="0"/>
              <a:t>6.4 ~ 12.6V (2 ~ 3S </a:t>
            </a:r>
            <a:r>
              <a:rPr lang="fr-FR" b="1" dirty="0" err="1"/>
              <a:t>LiPoly</a:t>
            </a:r>
            <a:r>
              <a:rPr lang="fr-FR" b="1" dirty="0"/>
              <a:t>)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RPM / V: </a:t>
            </a:r>
            <a:r>
              <a:rPr lang="fr-FR" b="1" dirty="0"/>
              <a:t>920kv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Puissance: </a:t>
            </a:r>
            <a:r>
              <a:rPr lang="fr-FR" b="1" dirty="0"/>
              <a:t>165W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max: </a:t>
            </a:r>
            <a:r>
              <a:rPr lang="fr-FR" b="1" dirty="0"/>
              <a:t>17A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au repos: </a:t>
            </a:r>
            <a:r>
              <a:rPr lang="fr-FR" b="1" dirty="0"/>
              <a:t>0.95A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Résistance: </a:t>
            </a:r>
            <a:r>
              <a:rPr lang="fr-FR" b="1" dirty="0"/>
              <a:t>140mh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 err="1"/>
              <a:t>Shaft</a:t>
            </a:r>
            <a:r>
              <a:rPr lang="fr-FR" dirty="0"/>
              <a:t> (arbre): </a:t>
            </a:r>
            <a:r>
              <a:rPr lang="fr-FR" b="1" dirty="0"/>
              <a:t>3mm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L' espacement des trous de boulons: </a:t>
            </a:r>
            <a:r>
              <a:rPr lang="fr-FR" b="1" dirty="0"/>
              <a:t>16 x 19mm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Fil de Bolt </a:t>
            </a:r>
            <a:r>
              <a:rPr lang="fr-FR"/>
              <a:t>(boulon):</a:t>
            </a:r>
            <a:r>
              <a:rPr lang="fr-FR" dirty="0"/>
              <a:t> </a:t>
            </a:r>
            <a:r>
              <a:rPr lang="fr-FR" b="1" dirty="0"/>
              <a:t>M2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Fiche: </a:t>
            </a:r>
            <a:r>
              <a:rPr lang="fr-FR" b="1" dirty="0"/>
              <a:t>3.5mm Bullet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ESC suggérée: </a:t>
            </a:r>
            <a:r>
              <a:rPr lang="fr-FR" b="1" dirty="0"/>
              <a:t>20A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Dimensions du moteur: </a:t>
            </a:r>
            <a:r>
              <a:rPr lang="fr-FR" b="1" dirty="0"/>
              <a:t>30 x 28mm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55g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F8B37-1DB7-4A7C-A5A3-90529CB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Speed Controller ESC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683F0-B956-49D4-8887-AAE667D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AE-20A Brushless ESC </a:t>
            </a:r>
            <a:r>
              <a:rPr lang="en-US" dirty="0"/>
              <a:t>(Hobby king TAE-20A)</a:t>
            </a:r>
          </a:p>
          <a:p>
            <a:pPr marL="457200" lvl="1" indent="0">
              <a:buNone/>
            </a:pPr>
            <a:r>
              <a:rPr lang="en-US" dirty="0"/>
              <a:t>Sortie: 20A continue, </a:t>
            </a:r>
            <a:r>
              <a:rPr lang="en-US" dirty="0" err="1"/>
              <a:t>éclater</a:t>
            </a:r>
            <a:r>
              <a:rPr lang="en-US" dirty="0"/>
              <a:t> 25A </a:t>
            </a:r>
            <a:r>
              <a:rPr lang="en-US" dirty="0" err="1"/>
              <a:t>jusqu'à</a:t>
            </a:r>
            <a:r>
              <a:rPr lang="en-US" dirty="0"/>
              <a:t> 10 </a:t>
            </a:r>
            <a:r>
              <a:rPr lang="en-US" dirty="0" err="1"/>
              <a:t>secondes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Tension </a:t>
            </a:r>
            <a:r>
              <a:rPr lang="en-US" dirty="0" err="1"/>
              <a:t>d'entrée</a:t>
            </a:r>
            <a:r>
              <a:rPr lang="en-US" dirty="0"/>
              <a:t>: 2-4 cellules batterie lithium </a:t>
            </a:r>
            <a:r>
              <a:rPr lang="en-US" dirty="0" err="1"/>
              <a:t>ou</a:t>
            </a:r>
            <a:r>
              <a:rPr lang="en-US" dirty="0"/>
              <a:t> 5-12 cellules de batterie NIMH. </a:t>
            </a:r>
            <a:br>
              <a:rPr lang="en-US" dirty="0"/>
            </a:br>
            <a:r>
              <a:rPr lang="en-US" b="1" dirty="0"/>
              <a:t>BEC: </a:t>
            </a:r>
            <a:r>
              <a:rPr lang="en-US" b="1" dirty="0" err="1"/>
              <a:t>Linéaire</a:t>
            </a:r>
            <a:r>
              <a:rPr lang="en-US" b="1" dirty="0"/>
              <a:t> 2A @ 5V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Transmission Control Signal: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opto</a:t>
            </a:r>
            <a:r>
              <a:rPr lang="en-US" dirty="0"/>
              <a:t> </a:t>
            </a:r>
            <a:r>
              <a:rPr lang="en-US" dirty="0" err="1"/>
              <a:t>couplé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Vitesse </a:t>
            </a:r>
            <a:r>
              <a:rPr lang="en-US" dirty="0" err="1"/>
              <a:t>maximale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	2 Pole: 	210,000rpm </a:t>
            </a:r>
            <a:br>
              <a:rPr lang="en-US" dirty="0"/>
            </a:br>
            <a:r>
              <a:rPr lang="en-US" dirty="0"/>
              <a:t>	6 Pole: 	70,000rpm </a:t>
            </a:r>
            <a:br>
              <a:rPr lang="en-US" dirty="0"/>
            </a:br>
            <a:r>
              <a:rPr lang="en-US" dirty="0"/>
              <a:t>	12 Pole: 	35,000rpm </a:t>
            </a:r>
            <a:br>
              <a:rPr lang="en-US" dirty="0"/>
            </a:br>
            <a:r>
              <a:rPr lang="en-US" dirty="0" err="1"/>
              <a:t>Taille</a:t>
            </a:r>
            <a:r>
              <a:rPr lang="en-US" dirty="0"/>
              <a:t>: 	50mm (L) * 26mm (W) * 12mm (H). </a:t>
            </a:r>
            <a:br>
              <a:rPr lang="en-US" dirty="0"/>
            </a:br>
            <a:r>
              <a:rPr lang="en-US" b="1" dirty="0" err="1"/>
              <a:t>Poids</a:t>
            </a:r>
            <a:r>
              <a:rPr lang="en-US" b="1" dirty="0"/>
              <a:t>: 	19g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BEC power is 5v &lt; 7v min needed for Arduino MEGA2560, so I don’t use the BEC.</a:t>
            </a:r>
          </a:p>
        </p:txBody>
      </p:sp>
    </p:spTree>
    <p:extLst>
      <p:ext uri="{BB962C8B-B14F-4D97-AF65-F5344CB8AC3E}">
        <p14:creationId xmlns:p14="http://schemas.microsoft.com/office/powerpoint/2010/main" val="151953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63334"/>
              </p:ext>
            </p:extLst>
          </p:nvPr>
        </p:nvGraphicFramePr>
        <p:xfrm>
          <a:off x="870012" y="1109651"/>
          <a:ext cx="10758570" cy="561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77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5953027">
                  <a:extLst>
                    <a:ext uri="{9D8B030D-6E8A-4147-A177-3AD203B41FA5}">
                      <a16:colId xmlns:a16="http://schemas.microsoft.com/office/drawing/2014/main" val="3945422049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42118">
                <a:tc>
                  <a:txBody>
                    <a:bodyPr/>
                    <a:lstStyle/>
                    <a:p>
                      <a:r>
                        <a:rPr lang="fr-FR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Throttle</a:t>
                      </a:r>
                      <a:r>
                        <a:rPr lang="fr-FR" dirty="0"/>
                        <a:t> 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</a:t>
                      </a:r>
                      <a:r>
                        <a:rPr lang="fr-FR" dirty="0" err="1"/>
                        <a:t>beeps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Brake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(for motors with more than 6 poles)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 protection voltage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cut-off threshold: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First stage 3V/cell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Second stage 2.8V/cell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lower below 2.8v - 3.0V per element.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Destruction voltage is 2.5V (if this threshold is reached, it is trash!)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LiPo accumulators have a nominal voltage of 3.7V per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Plane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Fixed-wing aircrafts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Throttle response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2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&gt;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01833"/>
              </p:ext>
            </p:extLst>
          </p:nvPr>
        </p:nvGraphicFramePr>
        <p:xfrm>
          <a:off x="897467" y="843380"/>
          <a:ext cx="9562954" cy="515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1825625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51463" y="2199119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component is capped to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0" indent="0">
              <a:buNone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1795</Words>
  <Application>Microsoft Office PowerPoint</Application>
  <PresentationFormat>Grand écran</PresentationFormat>
  <Paragraphs>404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PWM</vt:lpstr>
      <vt:lpstr>Devices (2/2)</vt:lpstr>
      <vt:lpstr>Motors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de Brushless Outrunner (Hobby King 9192000242-0) </vt:lpstr>
      <vt:lpstr>Propeller</vt:lpstr>
      <vt:lpstr>Electronic Speed Controller ESC</vt:lpstr>
      <vt:lpstr>Configuration ESC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54</cp:revision>
  <dcterms:created xsi:type="dcterms:W3CDTF">2019-06-09T09:35:30Z</dcterms:created>
  <dcterms:modified xsi:type="dcterms:W3CDTF">2019-09-22T15:06:10Z</dcterms:modified>
</cp:coreProperties>
</file>