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75" r:id="rId11"/>
    <p:sldId id="276" r:id="rId12"/>
    <p:sldId id="277" r:id="rId13"/>
    <p:sldId id="260" r:id="rId14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06/06/2019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 fontScale="90000"/>
          </a:bodyPr>
          <a:lstStyle/>
          <a:p>
            <a:r>
              <a:rPr lang="en-US" dirty="0"/>
              <a:t>4 ESC (Electronic Speed Controller) </a:t>
            </a:r>
            <a:r>
              <a:rPr lang="en-US" dirty="0" err="1"/>
              <a:t>Turnigy</a:t>
            </a:r>
            <a:r>
              <a:rPr lang="en-US" dirty="0"/>
              <a:t> AE-20A Brushless ESC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590379"/>
              </p:ext>
            </p:extLst>
          </p:nvPr>
        </p:nvGraphicFramePr>
        <p:xfrm>
          <a:off x="870012" y="1362395"/>
          <a:ext cx="9257444" cy="396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77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52908">
                  <a:extLst>
                    <a:ext uri="{9D8B030D-6E8A-4147-A177-3AD203B41FA5}">
                      <a16:colId xmlns:a16="http://schemas.microsoft.com/office/drawing/2014/main" val="3945422049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1192452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42118">
                <a:tc>
                  <a:txBody>
                    <a:bodyPr/>
                    <a:lstStyle/>
                    <a:p>
                      <a:r>
                        <a:rPr lang="fr-FR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Throttle</a:t>
                      </a:r>
                      <a:r>
                        <a:rPr lang="fr-FR" dirty="0"/>
                        <a:t> 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</a:t>
                      </a:r>
                      <a:r>
                        <a:rPr lang="fr-FR" dirty="0" err="1"/>
                        <a:t>beeps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(for motors with more than 6 poles)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Battery protection voltage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cut-off threshold: </a:t>
                      </a:r>
                    </a:p>
                    <a:p>
                      <a:r>
                        <a:rPr lang="en-US" dirty="0"/>
                        <a:t>First stage 3V/cell</a:t>
                      </a:r>
                    </a:p>
                    <a:p>
                      <a:r>
                        <a:rPr lang="en-US" dirty="0"/>
                        <a:t>Second stage 2.8V/cell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Plane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Fixed-wing aircrafts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Throttle response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2287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870012" y="5442012"/>
            <a:ext cx="73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190 000 rpm (2poles), 63 000 rpm (6 poles), 34 000 rpm (14 poles)</a:t>
            </a:r>
          </a:p>
        </p:txBody>
      </p:sp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dirty="0" err="1"/>
              <a:t>Turnigy</a:t>
            </a:r>
            <a:r>
              <a:rPr lang="en-US" dirty="0"/>
              <a:t> </a:t>
            </a:r>
            <a:r>
              <a:rPr lang="en-US" dirty="0" err="1"/>
              <a:t>Aerodrive</a:t>
            </a:r>
            <a:r>
              <a:rPr lang="en-US" dirty="0"/>
              <a:t> SK3 - 2826-1240kv Brushless </a:t>
            </a:r>
            <a:r>
              <a:rPr lang="en-US" dirty="0" err="1"/>
              <a:t>Outrunner</a:t>
            </a:r>
            <a:r>
              <a:rPr lang="en-US" dirty="0"/>
              <a:t> Motor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18586"/>
            <a:ext cx="348044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UGSSK3-2826-1240</a:t>
            </a:r>
          </a:p>
          <a:p>
            <a:r>
              <a:rPr lang="en-US" dirty="0"/>
              <a:t>Brand	SK3</a:t>
            </a:r>
          </a:p>
          <a:p>
            <a:r>
              <a:rPr lang="en-US" dirty="0" err="1"/>
              <a:t>Poids</a:t>
            </a:r>
            <a:r>
              <a:rPr lang="en-US" dirty="0"/>
              <a:t>	116.0000</a:t>
            </a:r>
          </a:p>
          <a:p>
            <a:r>
              <a:rPr lang="en-US" dirty="0"/>
              <a:t>Longueur		110.00</a:t>
            </a:r>
          </a:p>
          <a:p>
            <a:r>
              <a:rPr lang="en-US" dirty="0"/>
              <a:t>Packaging Width	45.00</a:t>
            </a:r>
          </a:p>
          <a:p>
            <a:r>
              <a:rPr lang="en-US" dirty="0"/>
              <a:t>la </a:t>
            </a:r>
            <a:r>
              <a:rPr lang="en-US" dirty="0" err="1"/>
              <a:t>taille</a:t>
            </a:r>
            <a:r>
              <a:rPr lang="en-US" dirty="0"/>
              <a:t>	80.00</a:t>
            </a:r>
          </a:p>
          <a:p>
            <a:r>
              <a:rPr lang="en-US" b="1" dirty="0" err="1"/>
              <a:t>Kv</a:t>
            </a:r>
            <a:r>
              <a:rPr lang="en-US" b="1" dirty="0"/>
              <a:t> ( rpm / v)	1240.00</a:t>
            </a:r>
          </a:p>
          <a:p>
            <a:r>
              <a:rPr lang="en-US" b="1" dirty="0"/>
              <a:t>Max Current (A)	16.00</a:t>
            </a:r>
          </a:p>
          <a:p>
            <a:r>
              <a:rPr lang="en-US" dirty="0"/>
              <a:t>Résistance ( </a:t>
            </a:r>
            <a:r>
              <a:rPr lang="en-US" dirty="0" err="1"/>
              <a:t>mh</a:t>
            </a:r>
            <a:r>
              <a:rPr lang="en-US" dirty="0"/>
              <a:t> )	95.00</a:t>
            </a:r>
          </a:p>
          <a:p>
            <a:r>
              <a:rPr lang="en-US" dirty="0"/>
              <a:t>Max Tension (V)	11.00</a:t>
            </a:r>
          </a:p>
          <a:p>
            <a:r>
              <a:rPr lang="en-US" dirty="0"/>
              <a:t>(W )	150.00</a:t>
            </a:r>
          </a:p>
          <a:p>
            <a:r>
              <a:rPr lang="en-US" dirty="0" err="1"/>
              <a:t>Arbre</a:t>
            </a:r>
            <a:r>
              <a:rPr lang="en-US" dirty="0"/>
              <a:t> A ( mm )	3.00</a:t>
            </a:r>
          </a:p>
          <a:p>
            <a:r>
              <a:rPr lang="en-US" dirty="0"/>
              <a:t>Longueur B ( mm )	28.00</a:t>
            </a:r>
          </a:p>
          <a:p>
            <a:r>
              <a:rPr lang="en-US" dirty="0"/>
              <a:t>Can </a:t>
            </a:r>
            <a:r>
              <a:rPr lang="en-US" dirty="0" err="1"/>
              <a:t>Diamètre</a:t>
            </a:r>
            <a:r>
              <a:rPr lang="en-US" dirty="0"/>
              <a:t> C ( mm )	28.00</a:t>
            </a:r>
          </a:p>
          <a:p>
            <a:r>
              <a:rPr lang="en-US" dirty="0"/>
              <a:t>Longueur Can D ( mm )	12.00</a:t>
            </a:r>
          </a:p>
          <a:p>
            <a:r>
              <a:rPr lang="en-US" dirty="0"/>
              <a:t>Longueur </a:t>
            </a:r>
            <a:r>
              <a:rPr lang="en-US" dirty="0" err="1"/>
              <a:t>totale</a:t>
            </a:r>
            <a:r>
              <a:rPr lang="en-US" dirty="0"/>
              <a:t> E ( mm )	40.00</a:t>
            </a:r>
          </a:p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01833"/>
              </p:ext>
            </p:extLst>
          </p:nvPr>
        </p:nvGraphicFramePr>
        <p:xfrm>
          <a:off x="897467" y="843380"/>
          <a:ext cx="9562954" cy="51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component is capped to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58802</TotalTime>
  <Words>1569</Words>
  <Application>Microsoft Office PowerPoint</Application>
  <PresentationFormat>Grand écran</PresentationFormat>
  <Paragraphs>333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4 ESC (Electronic Speed Controller) Turnigy AE-20A Brushless ESC</vt:lpstr>
      <vt:lpstr>4 Motors Turnigy Aerodrive SK3 - 2826-1240kv Brushless Outrunner Motor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eric de la houpliere</cp:lastModifiedBy>
  <cp:revision>691</cp:revision>
  <cp:lastPrinted>2019-01-06T16:28:08Z</cp:lastPrinted>
  <dcterms:created xsi:type="dcterms:W3CDTF">2018-10-08T20:02:04Z</dcterms:created>
  <dcterms:modified xsi:type="dcterms:W3CDTF">2019-06-06T20:37:43Z</dcterms:modified>
</cp:coreProperties>
</file>