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Ubuntu"/>
      <p:regular r:id="rId15"/>
      <p:bold r:id="rId16"/>
      <p:italic r:id="rId17"/>
      <p:boldItalic r:id="rId18"/>
    </p:embeddedFont>
    <p:embeddedFont>
      <p:font typeface="Lobster"/>
      <p:regular r:id="rId19"/>
    </p:embeddedFont>
    <p:embeddedFont>
      <p:font typeface="Syncopate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yncopat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yncopat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-regular.fntdata"/><Relationship Id="rId14" Type="http://schemas.openxmlformats.org/officeDocument/2006/relationships/slide" Target="slides/slide9.xml"/><Relationship Id="rId17" Type="http://schemas.openxmlformats.org/officeDocument/2006/relationships/font" Target="fonts/Ubuntu-italic.fntdata"/><Relationship Id="rId16" Type="http://schemas.openxmlformats.org/officeDocument/2006/relationships/font" Target="fonts/Ubuntu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bster-regular.fntdata"/><Relationship Id="rId6" Type="http://schemas.openxmlformats.org/officeDocument/2006/relationships/slide" Target="slides/slide1.xml"/><Relationship Id="rId18" Type="http://schemas.openxmlformats.org/officeDocument/2006/relationships/font" Target="fonts/Ubuntu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3fec02f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3fec02f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fec02f4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fec02f4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fec02f4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fec02f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fec02f4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fec02f4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3fec02f4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3fec02f4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fec02f4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fec02f4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3fec02f4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3fec02f4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3fec02f45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3fec02f45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Ubuntu"/>
              <a:buChar char="●"/>
              <a:defRPr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●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"/>
              <a:buChar char="○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Ubuntu"/>
              <a:buChar char="■"/>
              <a:defRPr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84954" y="4736073"/>
            <a:ext cx="236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7975" y="7975"/>
            <a:ext cx="9144000" cy="572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" name="Google Shape;10;p1"/>
          <p:cNvCxnSpPr/>
          <p:nvPr/>
        </p:nvCxnSpPr>
        <p:spPr>
          <a:xfrm>
            <a:off x="143625" y="4659775"/>
            <a:ext cx="8688600" cy="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" name="Google Shape;11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66425" y="-105475"/>
            <a:ext cx="769600" cy="76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obotframework.org/SeleniumLibrary/SeleniumLibrary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obotframework.org/SeleniumLibrary/SeleniumLibrary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842775"/>
            <a:ext cx="85206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obster"/>
                <a:ea typeface="Lobster"/>
                <a:cs typeface="Lobster"/>
                <a:sym typeface="Lobster"/>
              </a:rPr>
              <a:t>Test In 10 Minuti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03425" y="1180500"/>
            <a:ext cx="34191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Prerequisiti: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- RF e IDE preferito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- Librerie (selenium)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- Driver per browser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- Ispeziona elementi di Chrome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625" y="792719"/>
            <a:ext cx="2119850" cy="10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550" y="2114200"/>
            <a:ext cx="1236725" cy="12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3025" y="2492149"/>
            <a:ext cx="1602975" cy="160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296525" y="999500"/>
            <a:ext cx="4727700" cy="2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it">
                <a:solidFill>
                  <a:srgbClr val="FFFFFF"/>
                </a:solidFill>
              </a:rPr>
              <a:t>Creare un file .robot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AutoNum type="arabicParenR"/>
            </a:pPr>
            <a:r>
              <a:rPr lang="it">
                <a:solidFill>
                  <a:srgbClr val="FFFFFF"/>
                </a:solidFill>
              </a:rPr>
              <a:t>Impostare le classiche sezioni all’interno del file:</a:t>
            </a:r>
            <a:br>
              <a:rPr lang="it">
                <a:solidFill>
                  <a:srgbClr val="FFFFFF"/>
                </a:solidFill>
              </a:rPr>
            </a:b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Settings ***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Variables ***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Test Cases ***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Keywords ***</a:t>
            </a:r>
            <a:br>
              <a:rPr lang="it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225" y="1800525"/>
            <a:ext cx="3814974" cy="253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288625" y="529725"/>
            <a:ext cx="8673600" cy="4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3) Quale test vogliamo automatizzare?</a:t>
            </a:r>
            <a:br>
              <a:rPr lang="it">
                <a:solidFill>
                  <a:srgbClr val="FFFFFF"/>
                </a:solidFill>
              </a:rPr>
            </a:b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Per semplicità, un test tramite browser…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Pensiamo a cosa dovrà fare il nostro test…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Per esempio: </a:t>
            </a:r>
            <a:r>
              <a:rPr b="1" lang="it">
                <a:solidFill>
                  <a:srgbClr val="FFFFFF"/>
                </a:solidFill>
              </a:rPr>
              <a:t>aprire Chili ed effettuare un Login.</a:t>
            </a:r>
            <a:r>
              <a:rPr lang="it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Scriviamo, per comodità, gli step sotto “test cases”, dopo aver dato un titolo al test case</a:t>
            </a:r>
            <a:br>
              <a:rPr lang="it">
                <a:solidFill>
                  <a:srgbClr val="FFFFFF"/>
                </a:solidFill>
              </a:rPr>
            </a:b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Test Cases ***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Test Login Chili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#Apro il browser in login page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#Inserisco nome utente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#Inserisco password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#Premo login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#Verifico il riultato</a:t>
            </a:r>
            <a:endParaRPr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br>
              <a:rPr lang="it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525" y="2678963"/>
            <a:ext cx="22669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98225" y="735525"/>
            <a:ext cx="4388700" cy="15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4) Avremmo bisogno di Selenium Library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5) Nel nostro file, importare la libreria:</a:t>
            </a: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*** Settings ***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Libary   SeleniumLibrary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604700" y="985500"/>
            <a:ext cx="44331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*** Settings ***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Library SeleniumLibrary</a:t>
            </a:r>
            <a:br>
              <a:rPr lang="it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*** Test Cases ***</a:t>
            </a: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Test Login Chili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#Apro il browser in login page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#Inserisco nome utente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#Inserisco password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#Premo login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</a:rPr>
              <a:t>	#Verifico il riultato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rgbClr val="FFFFFF"/>
                </a:solidFill>
              </a:rPr>
            </a:br>
            <a:r>
              <a:rPr lang="it">
                <a:solidFill>
                  <a:srgbClr val="FFFFFF"/>
                </a:solidFill>
              </a:rPr>
              <a:t>*** Keywords ***</a:t>
            </a:r>
            <a:br>
              <a:rPr lang="it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cxnSp>
        <p:nvCxnSpPr>
          <p:cNvPr id="88" name="Google Shape;88;p17"/>
          <p:cNvCxnSpPr>
            <a:stCxn id="85" idx="2"/>
            <a:endCxn id="86" idx="1"/>
          </p:cNvCxnSpPr>
          <p:nvPr/>
        </p:nvCxnSpPr>
        <p:spPr>
          <a:xfrm flipH="1" rot="-5400000">
            <a:off x="3281975" y="1287825"/>
            <a:ext cx="333300" cy="23121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256075" y="596313"/>
            <a:ext cx="93120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6) Sostituire le chiavi commentate, con chiavi reali: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utilizzare la documentazione della libreria: </a:t>
            </a:r>
            <a:r>
              <a:rPr lang="it" sz="1100" u="sng">
                <a:solidFill>
                  <a:schemeClr val="hlink"/>
                </a:solidFill>
                <a:hlinkClick r:id="rId3"/>
              </a:rPr>
              <a:t>https://robotframework.org/SeleniumLibrary/SeleniumLibrary.html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Utilizzare l’ispeziona elemento (tasto destro del mouse, ispeziona) per localizzare gli elementi web.</a:t>
            </a: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	 </a:t>
            </a:r>
            <a:br>
              <a:rPr lang="it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075" y="4112588"/>
            <a:ext cx="4953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6125" y="4266788"/>
            <a:ext cx="3096200" cy="19643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288850" y="3871250"/>
            <a:ext cx="4746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right-hamburger-header-button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//*[@id="right-hamburger-header-button"]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#right-hamburger-header-button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83125" y="3752600"/>
            <a:ext cx="37104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Si possono usare ID, XPath, cssSelector: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075" y="1638973"/>
            <a:ext cx="6744754" cy="21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83125" y="13535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105650" y="465300"/>
            <a:ext cx="8718000" cy="19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Documentazione selenium per le azioni: </a:t>
            </a:r>
            <a:r>
              <a:rPr lang="it" sz="1100" u="sng">
                <a:solidFill>
                  <a:schemeClr val="hlink"/>
                </a:solidFill>
                <a:hlinkClick r:id="rId3"/>
              </a:rPr>
              <a:t>https://robotframework.org/SeleniumLibrary/SeleniumLibrary.html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Ispeziona elemento del browser per localizzare gli elementi.</a:t>
            </a:r>
            <a:br>
              <a:rPr lang="it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300" y="1684188"/>
            <a:ext cx="4953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350" y="1838388"/>
            <a:ext cx="3096200" cy="19643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210025" y="1601575"/>
            <a:ext cx="4746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right-hamburger-header-button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//*[@id="right-hamburger-header-button"]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Click Element   #right-hamburger-header-button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18025" y="2767875"/>
            <a:ext cx="8820300" cy="15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Lanciare il test da terminale tramite il comando: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robot miofile.robot</a:t>
            </a: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Fare debug aprendo il file in output log.html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218025" y="12300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105650" y="465300"/>
            <a:ext cx="87180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last step: Refactor.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Wrappare le azioni poco chiare e inserirle sotto ***Keywords*** per rendere più leggibile e ordinato il tutto.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Esempio: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18025" y="123000"/>
            <a:ext cx="48411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FFFF"/>
                </a:solidFill>
                <a:latin typeface="Syncopate"/>
                <a:ea typeface="Syncopate"/>
                <a:cs typeface="Syncopate"/>
                <a:sym typeface="Syncopate"/>
              </a:rPr>
              <a:t>Test in 10 minuti...</a:t>
            </a:r>
            <a:endParaRPr>
              <a:solidFill>
                <a:srgbClr val="FFFFFF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18025" y="1842775"/>
            <a:ext cx="42627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*** Test Cases ***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Do Login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Open Browser   			  chrome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Wait Until Element Is Visible   password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Input Text   password              12345678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4607625" y="2439250"/>
            <a:ext cx="42627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*** Test Cases ***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Do Login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Open Browser   			   chrome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Input Password                        12345678</a:t>
            </a:r>
            <a:br>
              <a:rPr lang="it">
                <a:solidFill>
                  <a:schemeClr val="dk1"/>
                </a:solidFill>
              </a:rPr>
            </a:b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*** Keyword ***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Input Password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[Argument]   ${password}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Wait Until Element Is Visible   password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Input Text   password              ${password}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	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24" name="Google Shape;124;p21"/>
          <p:cNvCxnSpPr>
            <a:stCxn id="122" idx="2"/>
          </p:cNvCxnSpPr>
          <p:nvPr/>
        </p:nvCxnSpPr>
        <p:spPr>
          <a:xfrm flipH="1" rot="-5400000">
            <a:off x="3170775" y="2190775"/>
            <a:ext cx="579900" cy="2222700"/>
          </a:xfrm>
          <a:prstGeom prst="curved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F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