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Syncopat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yncopate-regular.fntdata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fec02f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fec02f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fec02f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fec02f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fec02f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fec02f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fec02f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fec02f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fec02f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fec02f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ec02f4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fec02f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fec02f4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fec02f4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Ubuntu"/>
              <a:buChar char="●"/>
              <a:defRPr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975" y="7975"/>
            <a:ext cx="91440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143625" y="4659775"/>
            <a:ext cx="86886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66425" y="-105475"/>
            <a:ext cx="769600" cy="76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obotframework.org/SeleniumLibrary/SeleniumLibrary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obotframework.org/SeleniumLibrary/SeleniumLibrary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842775"/>
            <a:ext cx="8520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obster"/>
                <a:ea typeface="Lobster"/>
                <a:cs typeface="Lobster"/>
                <a:sym typeface="Lobster"/>
              </a:rPr>
              <a:t>Test In 10 Minuti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3425" y="1180500"/>
            <a:ext cx="3419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Prerequisiti: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- RF e IDE preferito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Librerie (selenium)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Driver per browser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Ispeziona elementi di Chrome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25" y="792719"/>
            <a:ext cx="2119850" cy="10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550" y="2114200"/>
            <a:ext cx="1236725" cy="12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25" y="2492149"/>
            <a:ext cx="1602975" cy="16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96525" y="999500"/>
            <a:ext cx="47277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it">
                <a:solidFill>
                  <a:srgbClr val="FFFFFF"/>
                </a:solidFill>
              </a:rPr>
              <a:t>Creare un file .robot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it">
                <a:solidFill>
                  <a:srgbClr val="FFFFFF"/>
                </a:solidFill>
              </a:rPr>
              <a:t>Impostare le classiche sezioni all’interno del file: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Settings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Variables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Test Cases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Keywords ***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25" y="1800525"/>
            <a:ext cx="3814974" cy="25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88625" y="529725"/>
            <a:ext cx="86736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3) Quale test vogliamo automatizzare?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Per semplicità, un test tramite browser…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Pensiamo a cosa dovrà fare il nostro test…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Per esempio: </a:t>
            </a:r>
            <a:r>
              <a:rPr b="1" lang="it">
                <a:solidFill>
                  <a:srgbClr val="FFFFFF"/>
                </a:solidFill>
              </a:rPr>
              <a:t>aprire Chili ed effettuare un Login.</a:t>
            </a:r>
            <a:r>
              <a:rPr lang="it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Scriviamo, per comodità, gli step sotto “test cases”, dopo aver dato un titolo al test case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Test Cases ***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Test Login Chili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#Apro il browser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#Apro il sito con cui interagire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#Navigo verso il login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nome utente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password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#Premo login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525" y="2678963"/>
            <a:ext cx="22669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98225" y="735525"/>
            <a:ext cx="43887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4) Avremmo bisogno di Selenium 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5) Nel nostro file, importare la libreria: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*** Settings ***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Libary   SeleniumLibrary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04700" y="985500"/>
            <a:ext cx="44331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*** Settings ***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Library SeleniumLibrary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*** Test Cases ***</a:t>
            </a: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Test Login Chili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#Apro il browser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#Apro il sito con cui interagire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#Navigo verso il login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#Inserisco nome utente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#Inserisco password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	#Premo login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Keywords ***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88" name="Google Shape;88;p17"/>
          <p:cNvCxnSpPr>
            <a:stCxn id="85" idx="2"/>
            <a:endCxn id="86" idx="1"/>
          </p:cNvCxnSpPr>
          <p:nvPr/>
        </p:nvCxnSpPr>
        <p:spPr>
          <a:xfrm flipH="1" rot="-5400000">
            <a:off x="3281975" y="1287825"/>
            <a:ext cx="333300" cy="2312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56075" y="596313"/>
            <a:ext cx="9312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6) Sostituire le chiavi commentate, con chiavi reali: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utilizzare la documentazione della libreria: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https://robotframework.org/SeleniumLibrary/SeleniumLibrary.html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Utilizzare l’ispeziona elemento (tasto destro del mouse, ispeziona) per localizzare gli elementi web.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	 </a:t>
            </a: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75" y="4112588"/>
            <a:ext cx="4953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125" y="4266788"/>
            <a:ext cx="3096200" cy="1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288850" y="3871250"/>
            <a:ext cx="4746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right-hamburger-header-button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//*[@id="right-hamburger-header-button"]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#right-hamburger-header-button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83125" y="3752600"/>
            <a:ext cx="371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Si possono usare ID, XPath, cssSelector: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75" y="1638973"/>
            <a:ext cx="6744754" cy="21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05650" y="465300"/>
            <a:ext cx="87180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Documentazione selenium per le azioni: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https://robotframework.org/SeleniumLibrary/SeleniumLibrary.html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Ispeziona elemento del browser per localizzare gli elementi.</a:t>
            </a: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00" y="1684188"/>
            <a:ext cx="4953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350" y="1838388"/>
            <a:ext cx="3096200" cy="1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210025" y="1601575"/>
            <a:ext cx="4746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right-hamburger-header-button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//*[@id="right-hamburger-header-button"]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#right-hamburger-header-button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18025" y="2767875"/>
            <a:ext cx="88203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Lanciare il test da terminale tramite il comando: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robot miofile.robot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Fare debug aprendo il file in output log.html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8025" y="12300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F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