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522DF7-3A74-47E2-8997-EDD0F4953D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IMO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E1A8AE-42D4-453B-88C8-EC221F7E62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7/30/20 3:21:53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6BF76463-254C-428D-A405-5E02B31BFA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587BAD1F-8768-448A-BF66-17A0659FF0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9357CBCE-20A9-4F3D-A441-4F7EF48184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6AC417E2-DE6A-49A4-A31A-804B4AEF80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8867C382-771B-404E-9730-AA5D1939DC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2020-07-30T19:21:56Z</dcterms:created>
  <dcterms:modified xsi:type="dcterms:W3CDTF">2020-07-30T19:21:56Z</dcterms:modified>
</cp:coreProperties>
</file>