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90" r:id="rId30"/>
    <p:sldId id="291" r:id="rId31"/>
    <p:sldId id="293" r:id="rId32"/>
    <p:sldId id="294" r:id="rId33"/>
    <p:sldId id="295" r:id="rId34"/>
    <p:sldId id="297" r:id="rId35"/>
    <p:sldId id="298" r:id="rId36"/>
    <p:sldId id="299" r:id="rId37"/>
    <p:sldId id="301" r:id="rId38"/>
    <p:sldId id="302" r:id="rId39"/>
    <p:sldId id="303" r:id="rId40"/>
    <p:sldId id="304" r:id="rId41"/>
    <p:sldId id="284" r:id="rId42"/>
    <p:sldId id="289" r:id="rId43"/>
    <p:sldId id="292" r:id="rId44"/>
    <p:sldId id="296" r:id="rId45"/>
    <p:sldId id="300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8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90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84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30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72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8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2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4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93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3A06-F248-4324-B5A1-0FAEA0BA4D62}" type="datetimeFigureOut">
              <a:rPr lang="es-ES" smtClean="0"/>
              <a:t>08/10/2014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D138-B425-4396-8CF3-184EC4FA12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-scm.com/doc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9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6657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Snapshots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vs Deltas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11726" y="2097053"/>
            <a:ext cx="5987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CVS &amp; SVN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Each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specific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contains</a:t>
            </a: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only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regarding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previous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needed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apply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modifications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1726" y="152351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Delta-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based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http://git-scm.com/figures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69" y="2649648"/>
            <a:ext cx="5432949" cy="242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4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6657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Snapshots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vs Deltas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11726" y="2097053"/>
            <a:ext cx="5987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Each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specific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contains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files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compose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only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need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identifier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versions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file has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reference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it’s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stored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multiple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times)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11726" y="1523513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Snapshot-based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http://git-scm.com/figures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69" y="2649648"/>
            <a:ext cx="5432949" cy="242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git-scm.com/figures/18333fig0105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84" y="2661497"/>
            <a:ext cx="5430734" cy="24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2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4708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integrity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11726" y="1530996"/>
            <a:ext cx="112845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integrity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based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security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SHA I hash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File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etc. are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referenced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their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SHA I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reference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certain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entire</a:t>
            </a: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hasn’t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changed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340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4802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Core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7782790" y="696191"/>
            <a:ext cx="395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s-ES" sz="40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  <a:endParaRPr lang="es-ES" sz="40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Core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218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4802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Core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70877" y="1900116"/>
            <a:ext cx="417935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Revision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/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directory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70877" y="131201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Present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SVN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953990" y="1773677"/>
            <a:ext cx="4179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Diff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Status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Log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Blame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Patch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Cherry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-pick*</a:t>
            </a:r>
          </a:p>
        </p:txBody>
      </p:sp>
    </p:spTree>
    <p:extLst>
      <p:ext uri="{BB962C8B-B14F-4D97-AF65-F5344CB8AC3E}">
        <p14:creationId xmlns:p14="http://schemas.microsoft.com/office/powerpoint/2010/main" val="380745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4802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Core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70877" y="1900116"/>
            <a:ext cx="41793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Stage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/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Stash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70877" y="1312012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New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953990" y="1773677"/>
            <a:ext cx="4179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“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rewriting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Rebase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Squash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Reflog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524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3732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11726" y="1530996"/>
            <a:ext cx="112845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acyclic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graph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(DAG)</a:t>
            </a:r>
          </a:p>
          <a:p>
            <a:pPr marL="285750" indent="-285750"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Each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node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identified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SHA I –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immutable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containing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whole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pPr marL="285750" indent="-285750"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tags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 are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just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SHA I)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46314" y="4604664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828805" y="4604663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3211296" y="4604665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2805802" y="3673510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4110723" y="3673511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5502732" y="3673512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4593787" y="4604665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6041078" y="5377546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7424062" y="5377546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8806542" y="4604665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0276114" y="4604666"/>
            <a:ext cx="751115" cy="5878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/>
          <p:cNvCxnSpPr>
            <a:stCxn id="19" idx="1"/>
            <a:endCxn id="18" idx="3"/>
          </p:cNvCxnSpPr>
          <p:nvPr/>
        </p:nvCxnSpPr>
        <p:spPr>
          <a:xfrm flipH="1" flipV="1">
            <a:off x="9557657" y="4898580"/>
            <a:ext cx="7184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1"/>
            <a:endCxn id="10" idx="3"/>
          </p:cNvCxnSpPr>
          <p:nvPr/>
        </p:nvCxnSpPr>
        <p:spPr>
          <a:xfrm flipH="1">
            <a:off x="3962411" y="4898580"/>
            <a:ext cx="6313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1"/>
            <a:endCxn id="9" idx="3"/>
          </p:cNvCxnSpPr>
          <p:nvPr/>
        </p:nvCxnSpPr>
        <p:spPr>
          <a:xfrm flipH="1" flipV="1">
            <a:off x="2579920" y="4898578"/>
            <a:ext cx="63137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9" idx="1"/>
            <a:endCxn id="5" idx="3"/>
          </p:cNvCxnSpPr>
          <p:nvPr/>
        </p:nvCxnSpPr>
        <p:spPr>
          <a:xfrm flipH="1">
            <a:off x="1197429" y="4898578"/>
            <a:ext cx="6313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8" idx="1"/>
            <a:endCxn id="15" idx="3"/>
          </p:cNvCxnSpPr>
          <p:nvPr/>
        </p:nvCxnSpPr>
        <p:spPr>
          <a:xfrm flipH="1">
            <a:off x="5344902" y="4898580"/>
            <a:ext cx="34616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8" idx="1"/>
            <a:endCxn id="17" idx="3"/>
          </p:cNvCxnSpPr>
          <p:nvPr/>
        </p:nvCxnSpPr>
        <p:spPr>
          <a:xfrm flipH="1">
            <a:off x="8175177" y="4898580"/>
            <a:ext cx="631365" cy="77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4" idx="1"/>
            <a:endCxn id="13" idx="3"/>
          </p:cNvCxnSpPr>
          <p:nvPr/>
        </p:nvCxnSpPr>
        <p:spPr>
          <a:xfrm flipH="1" flipV="1">
            <a:off x="4861838" y="3967426"/>
            <a:ext cx="6408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3" idx="1"/>
            <a:endCxn id="12" idx="3"/>
          </p:cNvCxnSpPr>
          <p:nvPr/>
        </p:nvCxnSpPr>
        <p:spPr>
          <a:xfrm flipH="1" flipV="1">
            <a:off x="3556917" y="3967425"/>
            <a:ext cx="55380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2" idx="1"/>
            <a:endCxn id="9" idx="0"/>
          </p:cNvCxnSpPr>
          <p:nvPr/>
        </p:nvCxnSpPr>
        <p:spPr>
          <a:xfrm flipH="1">
            <a:off x="2204363" y="3967425"/>
            <a:ext cx="601439" cy="63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6" idx="1"/>
            <a:endCxn id="15" idx="3"/>
          </p:cNvCxnSpPr>
          <p:nvPr/>
        </p:nvCxnSpPr>
        <p:spPr>
          <a:xfrm flipH="1" flipV="1">
            <a:off x="5344902" y="4898580"/>
            <a:ext cx="696176" cy="77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10232570" y="5430880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master</a:t>
            </a:r>
            <a:endParaRPr lang="es-E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256040" y="620376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feature</a:t>
            </a:r>
            <a:r>
              <a:rPr lang="es-E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-x</a:t>
            </a:r>
            <a:endParaRPr lang="es-E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340364" y="313497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feature</a:t>
            </a:r>
            <a:r>
              <a:rPr lang="es-E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-y</a:t>
            </a:r>
            <a:endParaRPr lang="es-E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7359668" y="3134978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head</a:t>
            </a:r>
            <a:endParaRPr lang="es-E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4" name="Conector recto de flecha 43"/>
          <p:cNvCxnSpPr>
            <a:stCxn id="41" idx="2"/>
            <a:endCxn id="14" idx="0"/>
          </p:cNvCxnSpPr>
          <p:nvPr/>
        </p:nvCxnSpPr>
        <p:spPr>
          <a:xfrm flipH="1">
            <a:off x="5878290" y="3473532"/>
            <a:ext cx="844" cy="199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2" idx="1"/>
            <a:endCxn id="41" idx="3"/>
          </p:cNvCxnSpPr>
          <p:nvPr/>
        </p:nvCxnSpPr>
        <p:spPr>
          <a:xfrm flipH="1">
            <a:off x="6417903" y="3304255"/>
            <a:ext cx="941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39" idx="0"/>
            <a:endCxn id="19" idx="2"/>
          </p:cNvCxnSpPr>
          <p:nvPr/>
        </p:nvCxnSpPr>
        <p:spPr>
          <a:xfrm flipH="1" flipV="1">
            <a:off x="10651672" y="5192495"/>
            <a:ext cx="7458" cy="238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40" idx="0"/>
            <a:endCxn id="17" idx="2"/>
          </p:cNvCxnSpPr>
          <p:nvPr/>
        </p:nvCxnSpPr>
        <p:spPr>
          <a:xfrm flipV="1">
            <a:off x="7799619" y="5965375"/>
            <a:ext cx="1" cy="238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529960" y="542430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1.0.1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3" name="Conector recto de flecha 52"/>
          <p:cNvCxnSpPr>
            <a:stCxn id="51" idx="0"/>
            <a:endCxn id="15" idx="2"/>
          </p:cNvCxnSpPr>
          <p:nvPr/>
        </p:nvCxnSpPr>
        <p:spPr>
          <a:xfrm flipV="1">
            <a:off x="4969344" y="5192494"/>
            <a:ext cx="1" cy="231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613678" y="471391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2039594" y="47139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02683" y="471391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420912" y="471576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032920" y="37827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4331886" y="37697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243988" y="551550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H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696188" y="37846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7663372" y="551822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9036065" y="472481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J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5" name="Conector recto de flecha 64"/>
          <p:cNvCxnSpPr>
            <a:stCxn id="17" idx="1"/>
            <a:endCxn id="16" idx="3"/>
          </p:cNvCxnSpPr>
          <p:nvPr/>
        </p:nvCxnSpPr>
        <p:spPr>
          <a:xfrm flipH="1">
            <a:off x="6792193" y="5671461"/>
            <a:ext cx="6318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10477585" y="471391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19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2650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11726" y="1530996"/>
            <a:ext cx="4550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node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containing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pointer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parent</a:t>
            </a: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/s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autor and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commiter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message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snapshot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098" name="Picture 2" descr="https://lh5.googleusercontent.com/-EoyoLu7NAJU/UQC5ywYhlBI/AAAAAAAAS4I/7No2y2IrwKo/s673/git-snapsho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46" y="2383971"/>
            <a:ext cx="6410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6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11284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just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movable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pointer to 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Blip>
                <a:blip r:embed="rId2"/>
              </a:buBlip>
            </a:pP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Blip>
                <a:blip r:embed="rId2"/>
              </a:buBlip>
            </a:pP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Blip>
                <a:blip r:embed="rId2"/>
              </a:buBlip>
            </a:pP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Blip>
                <a:blip r:embed="rId2"/>
              </a:buBlip>
            </a:pP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		    .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/{…}/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pointer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at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 and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moves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as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do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Blip>
                <a:blip r:embed="rId2"/>
              </a:buBlip>
            </a:pP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default,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creates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(regular)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called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master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94361" y="2296885"/>
            <a:ext cx="7119257" cy="805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32897eb818bea9aa51ced56feb4381b5b7e22b89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3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232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1128452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combining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two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usually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uses a 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-way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strategy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except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-forward)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current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updated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resulting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</a:t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applying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both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218" name="Picture 2" descr="http://www.mactech.com/articles/mactech/Vol.26/26.04/BranchingOutWithGit/fig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4" y="2085204"/>
            <a:ext cx="5109852" cy="37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19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4463" y="280555"/>
            <a:ext cx="3581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Objectives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8536" y="1622957"/>
            <a:ext cx="5721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After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presentation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should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able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58536" y="2319208"/>
            <a:ext cx="1109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sz="4000" dirty="0" smtClean="0"/>
              <a:t> </a:t>
            </a:r>
            <a:r>
              <a:rPr lang="es-ES" sz="3200" dirty="0" err="1" smtClean="0"/>
              <a:t>Understand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way</a:t>
            </a:r>
            <a:r>
              <a:rPr lang="es-ES" sz="3200" dirty="0" smtClean="0"/>
              <a:t> </a:t>
            </a:r>
            <a:r>
              <a:rPr lang="es-ES" sz="3200" dirty="0" err="1" smtClean="0"/>
              <a:t>Git</a:t>
            </a:r>
            <a:r>
              <a:rPr lang="es-ES" sz="3200" dirty="0" smtClean="0"/>
              <a:t> </a:t>
            </a:r>
            <a:r>
              <a:rPr lang="es-ES" sz="3200" dirty="0" err="1" smtClean="0"/>
              <a:t>works</a:t>
            </a:r>
            <a:r>
              <a:rPr lang="es-ES" sz="3200" dirty="0" smtClean="0"/>
              <a:t> as a VCS. Describe </a:t>
            </a:r>
            <a:r>
              <a:rPr lang="es-ES" sz="3200" dirty="0" err="1" smtClean="0"/>
              <a:t>its</a:t>
            </a:r>
            <a:r>
              <a:rPr lang="es-ES" sz="3200" dirty="0" smtClean="0"/>
              <a:t> </a:t>
            </a:r>
            <a:r>
              <a:rPr lang="es-ES" sz="3200" dirty="0" err="1" smtClean="0"/>
              <a:t>features</a:t>
            </a:r>
            <a:r>
              <a:rPr lang="es-ES" sz="3200" dirty="0" smtClean="0"/>
              <a:t> and </a:t>
            </a:r>
            <a:r>
              <a:rPr lang="es-ES" sz="3200" dirty="0" err="1" smtClean="0"/>
              <a:t>explain</a:t>
            </a:r>
            <a:r>
              <a:rPr lang="es-ES" sz="3200" dirty="0" smtClean="0"/>
              <a:t> </a:t>
            </a:r>
            <a:r>
              <a:rPr lang="es-ES" sz="3200" dirty="0" err="1" smtClean="0"/>
              <a:t>how</a:t>
            </a:r>
            <a:r>
              <a:rPr lang="es-ES" sz="3200" dirty="0" smtClean="0"/>
              <a:t> </a:t>
            </a:r>
            <a:r>
              <a:rPr lang="es-ES" sz="3200" dirty="0" err="1" smtClean="0"/>
              <a:t>it</a:t>
            </a:r>
            <a:r>
              <a:rPr lang="es-ES" sz="3200" dirty="0" smtClean="0"/>
              <a:t> Works.</a:t>
            </a:r>
            <a:endParaRPr lang="es-ES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58537" y="4111819"/>
            <a:ext cx="1109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sz="4000" dirty="0" smtClean="0"/>
              <a:t> </a:t>
            </a:r>
            <a:r>
              <a:rPr lang="es-ES" sz="3200" dirty="0" smtClean="0"/>
              <a:t>Describe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most</a:t>
            </a:r>
            <a:r>
              <a:rPr lang="es-ES" sz="3200" dirty="0" smtClean="0"/>
              <a:t> </a:t>
            </a:r>
            <a:r>
              <a:rPr lang="es-ES" sz="3200" dirty="0" err="1" smtClean="0"/>
              <a:t>used</a:t>
            </a:r>
            <a:r>
              <a:rPr lang="es-ES" sz="3200" dirty="0" smtClean="0"/>
              <a:t> and </a:t>
            </a:r>
            <a:r>
              <a:rPr lang="es-ES" sz="3200" dirty="0" err="1" smtClean="0"/>
              <a:t>important</a:t>
            </a:r>
            <a:r>
              <a:rPr lang="es-ES" sz="3200" dirty="0" smtClean="0"/>
              <a:t> </a:t>
            </a:r>
            <a:r>
              <a:rPr lang="es-ES" sz="3200" dirty="0" err="1" smtClean="0"/>
              <a:t>Git</a:t>
            </a:r>
            <a:r>
              <a:rPr lang="es-ES" sz="3200" dirty="0" smtClean="0"/>
              <a:t> </a:t>
            </a:r>
            <a:r>
              <a:rPr lang="es-ES" sz="3200" dirty="0" err="1" smtClean="0"/>
              <a:t>operations</a:t>
            </a:r>
            <a:endParaRPr lang="es-ES" sz="32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84463" y="118164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3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1678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Tags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1128452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Static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pointers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Lightweight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just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pointers (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like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static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Annotated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 more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200150" lvl="2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Author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200150" lvl="2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Message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200150" lvl="2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Signature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4836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directory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11726" y="1556657"/>
            <a:ext cx="3868388" cy="46699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28457" y="1556657"/>
            <a:ext cx="7067797" cy="21444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46314" y="1643743"/>
            <a:ext cx="1939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my-repository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git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</a:t>
            </a:r>
            <a:r>
              <a:rPr lang="es-ES" sz="2400" dirty="0" smtClean="0"/>
              <a:t>ir1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</a:t>
            </a:r>
            <a:r>
              <a:rPr lang="es-ES" sz="2400" dirty="0" smtClean="0"/>
              <a:t>ir2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</a:t>
            </a:r>
            <a:r>
              <a:rPr lang="es-ES" sz="2400" dirty="0" smtClean="0"/>
              <a:t>ile1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file2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785899" y="1643743"/>
            <a:ext cx="5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.</a:t>
            </a:r>
            <a:r>
              <a:rPr lang="es-ES" sz="2400" dirty="0" err="1" smtClean="0"/>
              <a:t>git</a:t>
            </a:r>
            <a:endParaRPr lang="es-ES" sz="2400" dirty="0"/>
          </a:p>
        </p:txBody>
      </p:sp>
      <p:sp>
        <p:nvSpPr>
          <p:cNvPr id="9" name="Rectángulo 8"/>
          <p:cNvSpPr/>
          <p:nvPr/>
        </p:nvSpPr>
        <p:spPr>
          <a:xfrm>
            <a:off x="4785899" y="2188029"/>
            <a:ext cx="1919701" cy="10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839376" y="2248878"/>
            <a:ext cx="1671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Refs</a:t>
            </a:r>
            <a:r>
              <a:rPr lang="es-ES" dirty="0" smtClean="0"/>
              <a:t>:</a:t>
            </a:r>
          </a:p>
          <a:p>
            <a:r>
              <a:rPr lang="es-ES" dirty="0"/>
              <a:t>m</a:t>
            </a:r>
            <a:r>
              <a:rPr lang="es-ES" dirty="0" smtClean="0"/>
              <a:t>aster </a:t>
            </a:r>
            <a:r>
              <a:rPr lang="es-ES" dirty="0" smtClean="0">
                <a:sym typeface="Wingdings" panose="05000000000000000000" pitchFamily="2" charset="2"/>
              </a:rPr>
              <a:t> G</a:t>
            </a:r>
          </a:p>
          <a:p>
            <a:r>
              <a:rPr lang="es-ES" dirty="0" err="1">
                <a:sym typeface="Wingdings" panose="05000000000000000000" pitchFamily="2" charset="2"/>
              </a:rPr>
              <a:t>m</a:t>
            </a:r>
            <a:r>
              <a:rPr lang="es-ES" dirty="0" err="1" smtClean="0">
                <a:sym typeface="Wingdings" panose="05000000000000000000" pitchFamily="2" charset="2"/>
              </a:rPr>
              <a:t>y-feature</a:t>
            </a:r>
            <a:r>
              <a:rPr lang="es-ES" dirty="0" smtClean="0">
                <a:sym typeface="Wingdings" panose="05000000000000000000" pitchFamily="2" charset="2"/>
              </a:rPr>
              <a:t>  K</a:t>
            </a:r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42" y="2133601"/>
            <a:ext cx="4520457" cy="1038607"/>
          </a:xfrm>
          <a:prstGeom prst="rect">
            <a:avLst/>
          </a:prstGeom>
        </p:spPr>
      </p:pic>
      <p:cxnSp>
        <p:nvCxnSpPr>
          <p:cNvPr id="15" name="Conector angular 14"/>
          <p:cNvCxnSpPr/>
          <p:nvPr/>
        </p:nvCxnSpPr>
        <p:spPr>
          <a:xfrm rot="10800000" flipV="1">
            <a:off x="3646714" y="2797905"/>
            <a:ext cx="7630886" cy="1512838"/>
          </a:xfrm>
          <a:prstGeom prst="bentConnector3">
            <a:avLst>
              <a:gd name="adj1" fmla="val -3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3646714" y="2416629"/>
            <a:ext cx="5576556" cy="1894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646714" y="2133601"/>
            <a:ext cx="0" cy="377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705600" y="4551561"/>
            <a:ext cx="24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checkout</a:t>
            </a:r>
            <a:r>
              <a:rPr lang="es-ES" dirty="0" smtClean="0"/>
              <a:t> </a:t>
            </a:r>
            <a:r>
              <a:rPr lang="es-ES" dirty="0" err="1" smtClean="0"/>
              <a:t>my-feature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705600" y="32987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checkout</a:t>
            </a:r>
            <a:r>
              <a:rPr lang="es-ES" dirty="0" smtClean="0"/>
              <a:t> master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29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4549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Stage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/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512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stage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also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called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 can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seen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as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draft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mandatory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Like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contains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full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snapshot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only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Allows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partial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a file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copy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 of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draft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598229" y="1632857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Local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11686" y="2329543"/>
            <a:ext cx="1328057" cy="7075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8255235" y="2329542"/>
            <a:ext cx="1328057" cy="7075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10098784" y="2329542"/>
            <a:ext cx="1328057" cy="707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7075714" y="3156857"/>
            <a:ext cx="0" cy="3113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8941033" y="3156857"/>
            <a:ext cx="0" cy="3113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0777559" y="3156857"/>
            <a:ext cx="0" cy="3113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559835" y="2360161"/>
            <a:ext cx="103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working</a:t>
            </a:r>
            <a:endParaRPr lang="es-ES" dirty="0" smtClean="0"/>
          </a:p>
          <a:p>
            <a:pPr algn="ctr"/>
            <a:r>
              <a:rPr lang="es-ES" dirty="0" err="1" smtClean="0"/>
              <a:t>directory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94595" y="2360161"/>
            <a:ext cx="84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staging</a:t>
            </a:r>
            <a:endParaRPr lang="es-ES" dirty="0" smtClean="0"/>
          </a:p>
          <a:p>
            <a:pPr algn="ctr"/>
            <a:r>
              <a:rPr lang="es-ES" dirty="0" err="1" smtClean="0"/>
              <a:t>area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098784" y="2352299"/>
            <a:ext cx="132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endParaRPr lang="es-ES" dirty="0" smtClean="0"/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repository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8" name="Flecha izquierda 17"/>
          <p:cNvSpPr/>
          <p:nvPr/>
        </p:nvSpPr>
        <p:spPr>
          <a:xfrm>
            <a:off x="7098621" y="3311188"/>
            <a:ext cx="3684823" cy="8817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Checkout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project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Flecha derecha 18"/>
          <p:cNvSpPr/>
          <p:nvPr/>
        </p:nvSpPr>
        <p:spPr>
          <a:xfrm>
            <a:off x="7090464" y="4542602"/>
            <a:ext cx="1865320" cy="805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Stage</a:t>
            </a:r>
            <a:r>
              <a:rPr lang="es-ES" dirty="0" smtClean="0">
                <a:solidFill>
                  <a:schemeClr val="tx1"/>
                </a:solidFill>
              </a:rPr>
              <a:t> files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8937874" y="5406386"/>
            <a:ext cx="1865320" cy="805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commit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8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Stash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Recording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in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stack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Useful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switch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another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unfinished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no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need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commit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These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can be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popped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whenever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in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any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075714" y="3156857"/>
            <a:ext cx="0" cy="3113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8941033" y="3156857"/>
            <a:ext cx="0" cy="3113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0777559" y="3156857"/>
            <a:ext cx="0" cy="3113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ilindro 8"/>
          <p:cNvSpPr/>
          <p:nvPr/>
        </p:nvSpPr>
        <p:spPr>
          <a:xfrm>
            <a:off x="6364631" y="2329542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ilindro 20"/>
          <p:cNvSpPr/>
          <p:nvPr/>
        </p:nvSpPr>
        <p:spPr>
          <a:xfrm>
            <a:off x="8287892" y="2329542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ilindro 21"/>
          <p:cNvSpPr/>
          <p:nvPr/>
        </p:nvSpPr>
        <p:spPr>
          <a:xfrm>
            <a:off x="10146187" y="2329541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ortar rectángulo de esquina sencilla 15"/>
          <p:cNvSpPr/>
          <p:nvPr/>
        </p:nvSpPr>
        <p:spPr>
          <a:xfrm>
            <a:off x="7251027" y="3265713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ortar rectángulo de esquina sencilla 22"/>
          <p:cNvSpPr/>
          <p:nvPr/>
        </p:nvSpPr>
        <p:spPr>
          <a:xfrm>
            <a:off x="7251027" y="3769238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ortar rectángulo de esquina sencilla 23"/>
          <p:cNvSpPr/>
          <p:nvPr/>
        </p:nvSpPr>
        <p:spPr>
          <a:xfrm>
            <a:off x="7251027" y="4272763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ortar rectángulo de esquina sencilla 24"/>
          <p:cNvSpPr/>
          <p:nvPr/>
        </p:nvSpPr>
        <p:spPr>
          <a:xfrm>
            <a:off x="10010555" y="3265713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ortar rectángulo de esquina sencilla 25"/>
          <p:cNvSpPr/>
          <p:nvPr/>
        </p:nvSpPr>
        <p:spPr>
          <a:xfrm>
            <a:off x="10010555" y="3769238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ortar rectángulo de esquina sencilla 26"/>
          <p:cNvSpPr/>
          <p:nvPr/>
        </p:nvSpPr>
        <p:spPr>
          <a:xfrm>
            <a:off x="10010555" y="4272763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ortar rectángulo de esquina sencilla 27"/>
          <p:cNvSpPr/>
          <p:nvPr/>
        </p:nvSpPr>
        <p:spPr>
          <a:xfrm>
            <a:off x="9087552" y="3265713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ortar rectángulo de esquina sencilla 28"/>
          <p:cNvSpPr/>
          <p:nvPr/>
        </p:nvSpPr>
        <p:spPr>
          <a:xfrm>
            <a:off x="9087552" y="3769238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ortar rectángulo de esquina sencilla 30"/>
          <p:cNvSpPr/>
          <p:nvPr/>
        </p:nvSpPr>
        <p:spPr>
          <a:xfrm>
            <a:off x="10957219" y="3265713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ortar rectángulo de esquina sencilla 31"/>
          <p:cNvSpPr/>
          <p:nvPr/>
        </p:nvSpPr>
        <p:spPr>
          <a:xfrm>
            <a:off x="10957219" y="3769238"/>
            <a:ext cx="620485" cy="3645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erecha 16"/>
          <p:cNvSpPr/>
          <p:nvPr/>
        </p:nvSpPr>
        <p:spPr>
          <a:xfrm>
            <a:off x="7075714" y="4934740"/>
            <a:ext cx="3701845" cy="61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g</a:t>
            </a:r>
            <a:r>
              <a:rPr lang="es-ES" dirty="0" err="1" smtClean="0">
                <a:solidFill>
                  <a:schemeClr val="tx1"/>
                </a:solidFill>
              </a:rPr>
              <a:t>it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stash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save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Flecha izquierda 32"/>
          <p:cNvSpPr/>
          <p:nvPr/>
        </p:nvSpPr>
        <p:spPr>
          <a:xfrm>
            <a:off x="7068340" y="5618177"/>
            <a:ext cx="3701845" cy="586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git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stash</a:t>
            </a:r>
            <a:r>
              <a:rPr lang="es-ES" dirty="0" smtClean="0">
                <a:solidFill>
                  <a:schemeClr val="tx1"/>
                </a:solidFill>
              </a:rPr>
              <a:t> pop/</a:t>
            </a:r>
            <a:r>
              <a:rPr lang="es-ES" dirty="0" err="1" smtClean="0">
                <a:solidFill>
                  <a:schemeClr val="tx1"/>
                </a:solidFill>
              </a:rPr>
              <a:t>apply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572981" y="2539777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index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496453" y="2414325"/>
            <a:ext cx="103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working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directory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0443460" y="2562999"/>
            <a:ext cx="66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stash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4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298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[regular]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repositories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where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push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pull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 be in local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location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Usually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bare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Synchronization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made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24" y="1452814"/>
            <a:ext cx="1516696" cy="24095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270" y="4099003"/>
            <a:ext cx="1518409" cy="24123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927" y="4100365"/>
            <a:ext cx="1516696" cy="2409589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flipH="1">
            <a:off x="7829623" y="3870988"/>
            <a:ext cx="334125" cy="4533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8" idx="3"/>
            <a:endCxn id="7" idx="1"/>
          </p:cNvCxnSpPr>
          <p:nvPr/>
        </p:nvCxnSpPr>
        <p:spPr>
          <a:xfrm flipV="1">
            <a:off x="7829623" y="5305159"/>
            <a:ext cx="133364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1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7782790" y="696191"/>
            <a:ext cx="395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s-ES" sz="40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  <a:endParaRPr lang="es-ES" sz="40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Core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endParaRPr lang="es-ES" sz="40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397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6583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creation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Create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new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no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 Can be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created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existing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non-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empty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directory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Clone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Copies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active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019316" y="1404351"/>
            <a:ext cx="2667000" cy="4255532"/>
            <a:chOff x="6019316" y="1404351"/>
            <a:chExt cx="2667000" cy="4255532"/>
          </a:xfrm>
        </p:grpSpPr>
        <p:sp>
          <p:nvSpPr>
            <p:cNvPr id="30" name="Rectángulo 29"/>
            <p:cNvSpPr/>
            <p:nvPr/>
          </p:nvSpPr>
          <p:spPr>
            <a:xfrm>
              <a:off x="6019316" y="1404351"/>
              <a:ext cx="2667000" cy="42555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321439" y="2407394"/>
              <a:ext cx="2062754" cy="29803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455942" y="1457143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My</a:t>
              </a:r>
              <a:r>
                <a:rPr lang="es-ES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Repository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6507873" y="2500051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Database</a:t>
              </a:r>
              <a:endParaRPr lang="es-E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6574487" y="2941169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redondeado 38"/>
            <p:cNvSpPr/>
            <p:nvPr/>
          </p:nvSpPr>
          <p:spPr>
            <a:xfrm>
              <a:off x="6569044" y="3776008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6569044" y="4610847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854289" y="2991485"/>
              <a:ext cx="986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854289" y="3812658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854289" y="4661163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44" name="Conector recto 43"/>
            <p:cNvCxnSpPr>
              <a:stCxn id="39" idx="0"/>
              <a:endCxn id="38" idx="2"/>
            </p:cNvCxnSpPr>
            <p:nvPr/>
          </p:nvCxnSpPr>
          <p:spPr>
            <a:xfrm flipV="1">
              <a:off x="7347373" y="3441912"/>
              <a:ext cx="5443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>
              <a:stCxn id="40" idx="0"/>
              <a:endCxn id="39" idx="2"/>
            </p:cNvCxnSpPr>
            <p:nvPr/>
          </p:nvCxnSpPr>
          <p:spPr>
            <a:xfrm flipV="1">
              <a:off x="7347373" y="4276751"/>
              <a:ext cx="0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redondeado 45"/>
            <p:cNvSpPr/>
            <p:nvPr/>
          </p:nvSpPr>
          <p:spPr>
            <a:xfrm>
              <a:off x="6719012" y="1820906"/>
              <a:ext cx="1256721" cy="40426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7124394" y="1869148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48" name="Conector recto de flecha 47"/>
            <p:cNvCxnSpPr>
              <a:stCxn id="35" idx="0"/>
            </p:cNvCxnSpPr>
            <p:nvPr/>
          </p:nvCxnSpPr>
          <p:spPr>
            <a:xfrm flipH="1" flipV="1">
              <a:off x="7347372" y="2225166"/>
              <a:ext cx="5444" cy="182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9178953" y="1753025"/>
            <a:ext cx="2667000" cy="3558185"/>
            <a:chOff x="9178953" y="1787581"/>
            <a:chExt cx="2667000" cy="3558185"/>
          </a:xfrm>
        </p:grpSpPr>
        <p:sp>
          <p:nvSpPr>
            <p:cNvPr id="49" name="Rectángulo 48"/>
            <p:cNvSpPr/>
            <p:nvPr/>
          </p:nvSpPr>
          <p:spPr>
            <a:xfrm>
              <a:off x="9178953" y="1787581"/>
              <a:ext cx="2667000" cy="35581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9481076" y="2288414"/>
              <a:ext cx="2062754" cy="27852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0070832" y="187679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Origin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9667510" y="235532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Database</a:t>
              </a:r>
              <a:endParaRPr lang="es-E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3" name="Rectángulo redondeado 52"/>
            <p:cNvSpPr/>
            <p:nvPr/>
          </p:nvSpPr>
          <p:spPr>
            <a:xfrm>
              <a:off x="9734124" y="2760865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9728681" y="3595704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9728681" y="4430543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10013926" y="2811181"/>
              <a:ext cx="986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10013926" y="3632354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10013926" y="4480859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59" name="Conector recto 58"/>
            <p:cNvCxnSpPr>
              <a:stCxn id="54" idx="0"/>
              <a:endCxn id="53" idx="2"/>
            </p:cNvCxnSpPr>
            <p:nvPr/>
          </p:nvCxnSpPr>
          <p:spPr>
            <a:xfrm flipV="1">
              <a:off x="10507010" y="3261608"/>
              <a:ext cx="5443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>
              <a:stCxn id="55" idx="0"/>
              <a:endCxn id="54" idx="2"/>
            </p:cNvCxnSpPr>
            <p:nvPr/>
          </p:nvCxnSpPr>
          <p:spPr>
            <a:xfrm flipV="1">
              <a:off x="10507010" y="4096447"/>
              <a:ext cx="0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ector recto de flecha 7"/>
          <p:cNvCxnSpPr>
            <a:stCxn id="49" idx="1"/>
            <a:endCxn id="30" idx="3"/>
          </p:cNvCxnSpPr>
          <p:nvPr/>
        </p:nvCxnSpPr>
        <p:spPr>
          <a:xfrm flipH="1" flipV="1">
            <a:off x="8686316" y="3532117"/>
            <a:ext cx="49263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014143" y="5890510"/>
            <a:ext cx="3585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git</a:t>
            </a:r>
            <a:r>
              <a:rPr lang="es-ES" sz="2400" dirty="0" smtClean="0"/>
              <a:t> </a:t>
            </a:r>
            <a:r>
              <a:rPr lang="es-ES" sz="2400" dirty="0" err="1" smtClean="0"/>
              <a:t>init</a:t>
            </a:r>
            <a:endParaRPr lang="es-ES" sz="2400" dirty="0" smtClean="0"/>
          </a:p>
          <a:p>
            <a:r>
              <a:rPr lang="es-ES" sz="2400" dirty="0" err="1" smtClean="0"/>
              <a:t>git</a:t>
            </a:r>
            <a:r>
              <a:rPr lang="es-ES" sz="2400" dirty="0" smtClean="0"/>
              <a:t> clone &lt;base-</a:t>
            </a:r>
            <a:r>
              <a:rPr lang="es-ES" sz="2400" dirty="0" err="1" smtClean="0"/>
              <a:t>repository</a:t>
            </a:r>
            <a:r>
              <a:rPr lang="es-ES" sz="2400" dirty="0" smtClean="0"/>
              <a:t>&gt;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152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934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WC and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management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Compare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stage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current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Add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remove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files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Discard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a file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Do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Switch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another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1" name="Conector recto 60"/>
          <p:cNvCxnSpPr/>
          <p:nvPr/>
        </p:nvCxnSpPr>
        <p:spPr>
          <a:xfrm flipH="1">
            <a:off x="7025800" y="4097712"/>
            <a:ext cx="5310" cy="2291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ilindro 63"/>
          <p:cNvSpPr/>
          <p:nvPr/>
        </p:nvSpPr>
        <p:spPr>
          <a:xfrm>
            <a:off x="6364631" y="3333145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Cilindro 64"/>
          <p:cNvSpPr/>
          <p:nvPr/>
        </p:nvSpPr>
        <p:spPr>
          <a:xfrm>
            <a:off x="8287892" y="3333145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ilindro 65"/>
          <p:cNvSpPr/>
          <p:nvPr/>
        </p:nvSpPr>
        <p:spPr>
          <a:xfrm>
            <a:off x="10146187" y="3333144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8572981" y="354338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index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6496453" y="3417928"/>
            <a:ext cx="103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working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directory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0310124" y="3466243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Local</a:t>
            </a:r>
            <a:br>
              <a:rPr lang="es-ES" sz="1400" dirty="0" smtClean="0">
                <a:solidFill>
                  <a:schemeClr val="bg1"/>
                </a:solidFill>
              </a:rPr>
            </a:br>
            <a:r>
              <a:rPr lang="es-ES" sz="1400" dirty="0" err="1" smtClean="0">
                <a:solidFill>
                  <a:schemeClr val="bg1"/>
                </a:solidFill>
              </a:rPr>
              <a:t>repository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70" name="Conector recto 69"/>
          <p:cNvCxnSpPr/>
          <p:nvPr/>
        </p:nvCxnSpPr>
        <p:spPr>
          <a:xfrm>
            <a:off x="7025800" y="1449658"/>
            <a:ext cx="5310" cy="1817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8911949" y="4108872"/>
            <a:ext cx="7313" cy="22685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8906639" y="1460818"/>
            <a:ext cx="5310" cy="1817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10787478" y="4105415"/>
            <a:ext cx="6422" cy="2271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10782168" y="1457361"/>
            <a:ext cx="5310" cy="1817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echa derecha 10"/>
          <p:cNvSpPr/>
          <p:nvPr/>
        </p:nvSpPr>
        <p:spPr>
          <a:xfrm>
            <a:off x="7025800" y="1457361"/>
            <a:ext cx="3756368" cy="60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commit</a:t>
            </a:r>
            <a:r>
              <a:rPr lang="es-ES" dirty="0" smtClean="0">
                <a:solidFill>
                  <a:schemeClr val="bg1"/>
                </a:solidFill>
              </a:rPr>
              <a:t> -a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7025800" y="2442117"/>
            <a:ext cx="1880839" cy="63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add</a:t>
            </a:r>
            <a:r>
              <a:rPr lang="es-ES" dirty="0" smtClean="0"/>
              <a:t> / </a:t>
            </a:r>
            <a:r>
              <a:rPr lang="es-ES" dirty="0" err="1" smtClean="0"/>
              <a:t>rm</a:t>
            </a:r>
            <a:endParaRPr lang="es-ES" dirty="0"/>
          </a:p>
        </p:txBody>
      </p:sp>
      <p:sp>
        <p:nvSpPr>
          <p:cNvPr id="75" name="Flecha derecha 74"/>
          <p:cNvSpPr/>
          <p:nvPr/>
        </p:nvSpPr>
        <p:spPr>
          <a:xfrm>
            <a:off x="8919262" y="2442117"/>
            <a:ext cx="1880839" cy="63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commit</a:t>
            </a:r>
            <a:endParaRPr lang="es-ES" dirty="0"/>
          </a:p>
        </p:txBody>
      </p:sp>
      <p:sp>
        <p:nvSpPr>
          <p:cNvPr id="13" name="Flecha izquierda 12"/>
          <p:cNvSpPr/>
          <p:nvPr/>
        </p:nvSpPr>
        <p:spPr>
          <a:xfrm>
            <a:off x="8919262" y="4138597"/>
            <a:ext cx="1858296" cy="622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reset</a:t>
            </a:r>
            <a:endParaRPr lang="es-ES" dirty="0"/>
          </a:p>
        </p:txBody>
      </p:sp>
      <p:sp>
        <p:nvSpPr>
          <p:cNvPr id="76" name="Flecha izquierda 75"/>
          <p:cNvSpPr/>
          <p:nvPr/>
        </p:nvSpPr>
        <p:spPr>
          <a:xfrm>
            <a:off x="7025800" y="4138596"/>
            <a:ext cx="1858296" cy="622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checkout</a:t>
            </a:r>
            <a:endParaRPr lang="es-ES" dirty="0"/>
          </a:p>
        </p:txBody>
      </p:sp>
      <p:sp>
        <p:nvSpPr>
          <p:cNvPr id="14" name="Flecha izquierda 13"/>
          <p:cNvSpPr/>
          <p:nvPr/>
        </p:nvSpPr>
        <p:spPr>
          <a:xfrm>
            <a:off x="7061427" y="4842307"/>
            <a:ext cx="3732473" cy="612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</a:t>
            </a:r>
            <a:r>
              <a:rPr lang="es-ES" dirty="0" err="1" smtClean="0"/>
              <a:t>heckout</a:t>
            </a:r>
            <a:r>
              <a:rPr lang="es-ES" dirty="0" smtClean="0"/>
              <a:t> HEAD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7061427" y="5519858"/>
            <a:ext cx="3732473" cy="34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diff</a:t>
            </a:r>
            <a:r>
              <a:rPr lang="es-ES" dirty="0" smtClean="0"/>
              <a:t> HEAD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7061427" y="6010507"/>
            <a:ext cx="1822669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diff</a:t>
            </a:r>
            <a:endParaRPr lang="es-ES" dirty="0"/>
          </a:p>
        </p:txBody>
      </p:sp>
      <p:sp>
        <p:nvSpPr>
          <p:cNvPr id="77" name="Rectángulo 76"/>
          <p:cNvSpPr/>
          <p:nvPr/>
        </p:nvSpPr>
        <p:spPr>
          <a:xfrm>
            <a:off x="8938379" y="5998257"/>
            <a:ext cx="1822669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diff</a:t>
            </a:r>
            <a:r>
              <a:rPr lang="es-ES" dirty="0" smtClean="0"/>
              <a:t> --</a:t>
            </a:r>
            <a:r>
              <a:rPr lang="es-ES" dirty="0" err="1" smtClean="0"/>
              <a:t>cached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36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503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review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Inspect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traversing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graph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Log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Differences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between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whole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single files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Origin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each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line in a file</a:t>
            </a:r>
          </a:p>
        </p:txBody>
      </p:sp>
      <p:sp>
        <p:nvSpPr>
          <p:cNvPr id="58" name="Elipse 57"/>
          <p:cNvSpPr/>
          <p:nvPr/>
        </p:nvSpPr>
        <p:spPr>
          <a:xfrm>
            <a:off x="5889172" y="2984236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6629401" y="2984236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69630" y="2984235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2" name="Elipse 61"/>
          <p:cNvSpPr/>
          <p:nvPr/>
        </p:nvSpPr>
        <p:spPr>
          <a:xfrm>
            <a:off x="8153402" y="3648264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8915402" y="3648264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9677402" y="3648264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K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7173687" y="1982749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0" name="Elipse 79"/>
          <p:cNvSpPr/>
          <p:nvPr/>
        </p:nvSpPr>
        <p:spPr>
          <a:xfrm>
            <a:off x="7924802" y="1982749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8675917" y="1982749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9427032" y="1982749"/>
            <a:ext cx="435431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0178147" y="1982749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10929260" y="1982749"/>
            <a:ext cx="435429" cy="4354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de flecha 84"/>
          <p:cNvCxnSpPr>
            <a:stCxn id="84" idx="2"/>
            <a:endCxn id="83" idx="6"/>
          </p:cNvCxnSpPr>
          <p:nvPr/>
        </p:nvCxnSpPr>
        <p:spPr>
          <a:xfrm flipH="1">
            <a:off x="10613576" y="2200464"/>
            <a:ext cx="315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83" idx="2"/>
            <a:endCxn id="82" idx="6"/>
          </p:cNvCxnSpPr>
          <p:nvPr/>
        </p:nvCxnSpPr>
        <p:spPr>
          <a:xfrm flipH="1">
            <a:off x="9862463" y="2200464"/>
            <a:ext cx="315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82" idx="2"/>
            <a:endCxn id="81" idx="6"/>
          </p:cNvCxnSpPr>
          <p:nvPr/>
        </p:nvCxnSpPr>
        <p:spPr>
          <a:xfrm flipH="1">
            <a:off x="9111346" y="2200464"/>
            <a:ext cx="3156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81" idx="2"/>
            <a:endCxn id="80" idx="6"/>
          </p:cNvCxnSpPr>
          <p:nvPr/>
        </p:nvCxnSpPr>
        <p:spPr>
          <a:xfrm flipH="1">
            <a:off x="8360231" y="2200464"/>
            <a:ext cx="3156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80" idx="2"/>
            <a:endCxn id="79" idx="6"/>
          </p:cNvCxnSpPr>
          <p:nvPr/>
        </p:nvCxnSpPr>
        <p:spPr>
          <a:xfrm flipH="1">
            <a:off x="7609116" y="2200464"/>
            <a:ext cx="3156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60" idx="2"/>
            <a:endCxn id="59" idx="6"/>
          </p:cNvCxnSpPr>
          <p:nvPr/>
        </p:nvCxnSpPr>
        <p:spPr>
          <a:xfrm flipH="1">
            <a:off x="7064830" y="3201950"/>
            <a:ext cx="3048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59" idx="2"/>
            <a:endCxn id="58" idx="6"/>
          </p:cNvCxnSpPr>
          <p:nvPr/>
        </p:nvCxnSpPr>
        <p:spPr>
          <a:xfrm flipH="1">
            <a:off x="6324601" y="3201951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63" idx="2"/>
            <a:endCxn id="62" idx="6"/>
          </p:cNvCxnSpPr>
          <p:nvPr/>
        </p:nvCxnSpPr>
        <p:spPr>
          <a:xfrm flipH="1">
            <a:off x="8588831" y="3865979"/>
            <a:ext cx="3265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78" idx="2"/>
            <a:endCxn id="63" idx="6"/>
          </p:cNvCxnSpPr>
          <p:nvPr/>
        </p:nvCxnSpPr>
        <p:spPr>
          <a:xfrm flipH="1">
            <a:off x="9350831" y="3865979"/>
            <a:ext cx="3265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redondeado 93"/>
          <p:cNvSpPr/>
          <p:nvPr/>
        </p:nvSpPr>
        <p:spPr>
          <a:xfrm>
            <a:off x="10591803" y="3686364"/>
            <a:ext cx="674914" cy="3592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</a:rPr>
              <a:t>baz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8556174" y="1351382"/>
            <a:ext cx="674914" cy="3592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</a:rPr>
              <a:t>foo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10809517" y="1351382"/>
            <a:ext cx="674914" cy="3592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bar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97" name="Conector recto de flecha 96"/>
          <p:cNvCxnSpPr>
            <a:stCxn id="94" idx="1"/>
            <a:endCxn id="78" idx="6"/>
          </p:cNvCxnSpPr>
          <p:nvPr/>
        </p:nvCxnSpPr>
        <p:spPr>
          <a:xfrm flipH="1">
            <a:off x="10112831" y="3865978"/>
            <a:ext cx="47897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62" idx="1"/>
            <a:endCxn id="60" idx="5"/>
          </p:cNvCxnSpPr>
          <p:nvPr/>
        </p:nvCxnSpPr>
        <p:spPr>
          <a:xfrm flipH="1" flipV="1">
            <a:off x="7741292" y="3355897"/>
            <a:ext cx="475877" cy="356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79" idx="3"/>
            <a:endCxn id="59" idx="0"/>
          </p:cNvCxnSpPr>
          <p:nvPr/>
        </p:nvCxnSpPr>
        <p:spPr>
          <a:xfrm flipH="1">
            <a:off x="6847116" y="2354411"/>
            <a:ext cx="390338" cy="629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9481460" y="201618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C´</a:t>
            </a:r>
            <a:endParaRPr lang="es-ES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10231471" y="201618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r>
              <a:rPr lang="es-ES" dirty="0" smtClean="0"/>
              <a:t>´</a:t>
            </a:r>
            <a:endParaRPr lang="es-ES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10993470" y="20161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´</a:t>
            </a:r>
            <a:endParaRPr lang="es-ES" dirty="0"/>
          </a:p>
        </p:txBody>
      </p:sp>
      <p:cxnSp>
        <p:nvCxnSpPr>
          <p:cNvPr id="103" name="Conector recto de flecha 102"/>
          <p:cNvCxnSpPr>
            <a:stCxn id="95" idx="2"/>
            <a:endCxn id="81" idx="0"/>
          </p:cNvCxnSpPr>
          <p:nvPr/>
        </p:nvCxnSpPr>
        <p:spPr>
          <a:xfrm>
            <a:off x="8893631" y="1710610"/>
            <a:ext cx="1" cy="272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96" idx="2"/>
            <a:endCxn id="84" idx="0"/>
          </p:cNvCxnSpPr>
          <p:nvPr/>
        </p:nvCxnSpPr>
        <p:spPr>
          <a:xfrm>
            <a:off x="11146974" y="1710610"/>
            <a:ext cx="1" cy="272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444343" y="4492746"/>
            <a:ext cx="3113801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log</a:t>
            </a:r>
          </a:p>
          <a:p>
            <a:pPr>
              <a:lnSpc>
                <a:spcPct val="150000"/>
              </a:lnSpc>
            </a:pPr>
            <a:r>
              <a:rPr lang="es-ES" sz="1400" dirty="0" err="1" smtClean="0"/>
              <a:t>git</a:t>
            </a:r>
            <a:r>
              <a:rPr lang="es-ES" sz="1400" dirty="0" smtClean="0"/>
              <a:t> log –</a:t>
            </a:r>
            <a:r>
              <a:rPr lang="es-ES" sz="1400" dirty="0" err="1" smtClean="0"/>
              <a:t>graph</a:t>
            </a:r>
            <a:r>
              <a:rPr lang="es-ES" sz="1400" dirty="0" smtClean="0"/>
              <a:t> –</a:t>
            </a:r>
            <a:r>
              <a:rPr lang="es-ES" sz="1400" dirty="0" err="1" smtClean="0"/>
              <a:t>decorate</a:t>
            </a:r>
            <a:r>
              <a:rPr lang="es-ES" sz="1400" dirty="0" smtClean="0"/>
              <a:t> –</a:t>
            </a:r>
            <a:r>
              <a:rPr lang="es-ES" sz="1400" dirty="0" err="1" smtClean="0"/>
              <a:t>oneline</a:t>
            </a:r>
            <a:endParaRPr lang="es-ES" sz="1400" dirty="0" smtClean="0"/>
          </a:p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show &lt;</a:t>
            </a:r>
            <a:r>
              <a:rPr lang="es-ES" dirty="0" err="1" smtClean="0"/>
              <a:t>ref</a:t>
            </a:r>
            <a:r>
              <a:rPr lang="es-ES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g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diff</a:t>
            </a:r>
            <a:r>
              <a:rPr lang="es-ES" dirty="0" smtClean="0"/>
              <a:t> &lt;ref1&gt; &lt;ref2&gt; [-- &lt;files&gt;]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blame</a:t>
            </a:r>
            <a:r>
              <a:rPr lang="es-ES" dirty="0" smtClean="0"/>
              <a:t> file [&lt;</a:t>
            </a:r>
            <a:r>
              <a:rPr lang="es-ES" dirty="0" err="1" smtClean="0"/>
              <a:t>ref</a:t>
            </a:r>
            <a:r>
              <a:rPr lang="es-ES" dirty="0" smtClean="0"/>
              <a:t>&gt;]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575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6157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reversion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Safe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Revert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creating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new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Unsafe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 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Modify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last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Restore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status of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current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certain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395513" y="5428286"/>
            <a:ext cx="271612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revert</a:t>
            </a:r>
            <a:r>
              <a:rPr lang="es-ES" dirty="0" smtClean="0"/>
              <a:t> &lt;</a:t>
            </a:r>
            <a:r>
              <a:rPr lang="es-ES" dirty="0" err="1" smtClean="0"/>
              <a:t>commits</a:t>
            </a:r>
            <a:r>
              <a:rPr lang="es-ES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r>
              <a:rPr lang="es-ES" dirty="0" smtClean="0"/>
              <a:t> –</a:t>
            </a:r>
            <a:r>
              <a:rPr lang="es-ES" dirty="0" err="1" smtClean="0"/>
              <a:t>amend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reset</a:t>
            </a:r>
            <a:r>
              <a:rPr lang="es-ES" dirty="0" smtClean="0"/>
              <a:t> &lt;</a:t>
            </a:r>
            <a:r>
              <a:rPr lang="es-ES" dirty="0" err="1" smtClean="0"/>
              <a:t>commit</a:t>
            </a:r>
            <a:r>
              <a:rPr lang="es-ES" dirty="0" smtClean="0"/>
              <a:t>&gt; [--</a:t>
            </a:r>
            <a:r>
              <a:rPr lang="es-ES" dirty="0" err="1" smtClean="0"/>
              <a:t>hard</a:t>
            </a:r>
            <a:r>
              <a:rPr lang="es-ES" dirty="0" smtClean="0"/>
              <a:t>]</a:t>
            </a:r>
            <a:endParaRPr lang="es-ES" dirty="0"/>
          </a:p>
        </p:txBody>
      </p:sp>
      <p:grpSp>
        <p:nvGrpSpPr>
          <p:cNvPr id="38" name="Grupo 37"/>
          <p:cNvGrpSpPr/>
          <p:nvPr/>
        </p:nvGrpSpPr>
        <p:grpSpPr>
          <a:xfrm>
            <a:off x="6123370" y="1530996"/>
            <a:ext cx="4725946" cy="444767"/>
            <a:chOff x="923739" y="2394857"/>
            <a:chExt cx="4725946" cy="444767"/>
          </a:xfrm>
        </p:grpSpPr>
        <p:sp>
          <p:nvSpPr>
            <p:cNvPr id="39" name="Rectángulo 38"/>
            <p:cNvSpPr/>
            <p:nvPr/>
          </p:nvSpPr>
          <p:spPr>
            <a:xfrm>
              <a:off x="923739" y="239485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912794" y="2404196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2901849" y="239485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890904" y="239485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4879958" y="2394857"/>
              <a:ext cx="769727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BD</a:t>
              </a:r>
              <a:r>
                <a:rPr lang="es-ES" sz="1100" dirty="0" smtClean="0">
                  <a:solidFill>
                    <a:schemeClr val="tx1"/>
                  </a:solidFill>
                </a:rPr>
                <a:t>-1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recto de flecha 43"/>
            <p:cNvCxnSpPr>
              <a:stCxn id="43" idx="1"/>
              <a:endCxn id="42" idx="3"/>
            </p:cNvCxnSpPr>
            <p:nvPr/>
          </p:nvCxnSpPr>
          <p:spPr>
            <a:xfrm flipH="1">
              <a:off x="4435190" y="2612571"/>
              <a:ext cx="4447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42" idx="1"/>
              <a:endCxn id="41" idx="3"/>
            </p:cNvCxnSpPr>
            <p:nvPr/>
          </p:nvCxnSpPr>
          <p:spPr>
            <a:xfrm flipH="1">
              <a:off x="3446135" y="261257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1"/>
              <a:endCxn id="40" idx="3"/>
            </p:cNvCxnSpPr>
            <p:nvPr/>
          </p:nvCxnSpPr>
          <p:spPr>
            <a:xfrm flipH="1">
              <a:off x="2457080" y="2612571"/>
              <a:ext cx="444769" cy="9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40" idx="1"/>
              <a:endCxn id="39" idx="3"/>
            </p:cNvCxnSpPr>
            <p:nvPr/>
          </p:nvCxnSpPr>
          <p:spPr>
            <a:xfrm flipH="1" flipV="1">
              <a:off x="1468025" y="2612571"/>
              <a:ext cx="444769" cy="9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/>
          <p:cNvGrpSpPr/>
          <p:nvPr/>
        </p:nvGrpSpPr>
        <p:grpSpPr>
          <a:xfrm>
            <a:off x="6103146" y="2563592"/>
            <a:ext cx="5493108" cy="1077685"/>
            <a:chOff x="903515" y="3450771"/>
            <a:chExt cx="5493108" cy="1077685"/>
          </a:xfrm>
        </p:grpSpPr>
        <p:sp>
          <p:nvSpPr>
            <p:cNvPr id="49" name="Rectángulo 48"/>
            <p:cNvSpPr/>
            <p:nvPr/>
          </p:nvSpPr>
          <p:spPr>
            <a:xfrm>
              <a:off x="903515" y="345544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1892570" y="345544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2881625" y="345544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3890904" y="409302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D´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870680" y="3450771"/>
              <a:ext cx="544286" cy="4354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recto de flecha 53"/>
            <p:cNvCxnSpPr>
              <a:endCxn id="53" idx="3"/>
            </p:cNvCxnSpPr>
            <p:nvPr/>
          </p:nvCxnSpPr>
          <p:spPr>
            <a:xfrm flipH="1">
              <a:off x="4414966" y="3668484"/>
              <a:ext cx="5909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 flipH="1">
              <a:off x="4429751" y="4310741"/>
              <a:ext cx="5909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stCxn id="53" idx="1"/>
              <a:endCxn id="51" idx="3"/>
            </p:cNvCxnSpPr>
            <p:nvPr/>
          </p:nvCxnSpPr>
          <p:spPr>
            <a:xfrm flipH="1">
              <a:off x="3425911" y="3668485"/>
              <a:ext cx="444769" cy="4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H="1">
              <a:off x="2436856" y="3673154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0" idx="1"/>
              <a:endCxn id="49" idx="3"/>
            </p:cNvCxnSpPr>
            <p:nvPr/>
          </p:nvCxnSpPr>
          <p:spPr>
            <a:xfrm flipH="1">
              <a:off x="1447801" y="3673154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stCxn id="52" idx="1"/>
              <a:endCxn id="51" idx="3"/>
            </p:cNvCxnSpPr>
            <p:nvPr/>
          </p:nvCxnSpPr>
          <p:spPr>
            <a:xfrm flipH="1" flipV="1">
              <a:off x="3425911" y="3673154"/>
              <a:ext cx="464993" cy="637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5020669" y="3499207"/>
              <a:ext cx="1375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before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020669" y="4141464"/>
              <a:ext cx="122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after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103146" y="4229106"/>
            <a:ext cx="5493108" cy="1041452"/>
            <a:chOff x="903515" y="5092967"/>
            <a:chExt cx="5493108" cy="1041452"/>
          </a:xfrm>
        </p:grpSpPr>
        <p:sp>
          <p:nvSpPr>
            <p:cNvPr id="68" name="Rectángulo 67"/>
            <p:cNvSpPr/>
            <p:nvPr/>
          </p:nvSpPr>
          <p:spPr>
            <a:xfrm>
              <a:off x="903515" y="509296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1892570" y="509296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2881625" y="5092967"/>
              <a:ext cx="544286" cy="4354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870680" y="5092967"/>
              <a:ext cx="544286" cy="4354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ector recto de flecha 71"/>
            <p:cNvCxnSpPr/>
            <p:nvPr/>
          </p:nvCxnSpPr>
          <p:spPr>
            <a:xfrm flipH="1">
              <a:off x="4414966" y="5310681"/>
              <a:ext cx="5909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stCxn id="71" idx="1"/>
              <a:endCxn id="70" idx="3"/>
            </p:cNvCxnSpPr>
            <p:nvPr/>
          </p:nvCxnSpPr>
          <p:spPr>
            <a:xfrm flipH="1">
              <a:off x="3425911" y="531068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>
              <a:stCxn id="70" idx="1"/>
              <a:endCxn id="69" idx="3"/>
            </p:cNvCxnSpPr>
            <p:nvPr/>
          </p:nvCxnSpPr>
          <p:spPr>
            <a:xfrm flipH="1">
              <a:off x="2436856" y="531068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stCxn id="69" idx="1"/>
              <a:endCxn id="68" idx="3"/>
            </p:cNvCxnSpPr>
            <p:nvPr/>
          </p:nvCxnSpPr>
          <p:spPr>
            <a:xfrm flipH="1">
              <a:off x="1447801" y="531068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endCxn id="69" idx="2"/>
            </p:cNvCxnSpPr>
            <p:nvPr/>
          </p:nvCxnSpPr>
          <p:spPr>
            <a:xfrm flipH="1" flipV="1">
              <a:off x="2164713" y="5528395"/>
              <a:ext cx="292367" cy="4260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5020669" y="5122272"/>
              <a:ext cx="1375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before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2490810" y="5795865"/>
              <a:ext cx="122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after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4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7782790" y="696191"/>
            <a:ext cx="395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Core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4903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4214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B&amp;M: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–b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–m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D”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master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pull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–d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5736771" y="1591457"/>
            <a:ext cx="5350172" cy="3556544"/>
            <a:chOff x="4474029" y="1530996"/>
            <a:chExt cx="5350172" cy="3556544"/>
          </a:xfrm>
        </p:grpSpPr>
        <p:sp>
          <p:nvSpPr>
            <p:cNvPr id="59" name="Rectángulo 58"/>
            <p:cNvSpPr/>
            <p:nvPr/>
          </p:nvSpPr>
          <p:spPr>
            <a:xfrm>
              <a:off x="6123370" y="1530996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6123370" y="231322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6123370" y="3095444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6123370" y="387377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6123370" y="4652112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F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7320798" y="388312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ector recto de flecha 79"/>
            <p:cNvCxnSpPr>
              <a:stCxn id="60" idx="0"/>
              <a:endCxn id="59" idx="2"/>
            </p:cNvCxnSpPr>
            <p:nvPr/>
          </p:nvCxnSpPr>
          <p:spPr>
            <a:xfrm flipV="1">
              <a:off x="6395513" y="1966424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/>
            <p:cNvCxnSpPr>
              <a:stCxn id="62" idx="0"/>
              <a:endCxn id="60" idx="2"/>
            </p:cNvCxnSpPr>
            <p:nvPr/>
          </p:nvCxnSpPr>
          <p:spPr>
            <a:xfrm flipV="1">
              <a:off x="6395513" y="2748648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>
              <a:stCxn id="63" idx="0"/>
              <a:endCxn id="62" idx="2"/>
            </p:cNvCxnSpPr>
            <p:nvPr/>
          </p:nvCxnSpPr>
          <p:spPr>
            <a:xfrm flipV="1">
              <a:off x="6395513" y="3530872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78" idx="0"/>
              <a:endCxn id="63" idx="2"/>
            </p:cNvCxnSpPr>
            <p:nvPr/>
          </p:nvCxnSpPr>
          <p:spPr>
            <a:xfrm flipV="1">
              <a:off x="6395513" y="4309206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H="1">
              <a:off x="6667656" y="3325415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79" idx="0"/>
              <a:endCxn id="62" idx="2"/>
            </p:cNvCxnSpPr>
            <p:nvPr/>
          </p:nvCxnSpPr>
          <p:spPr>
            <a:xfrm flipH="1" flipV="1">
              <a:off x="6395513" y="3530872"/>
              <a:ext cx="1197428" cy="352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>
              <a:stCxn id="78" idx="0"/>
              <a:endCxn id="79" idx="2"/>
            </p:cNvCxnSpPr>
            <p:nvPr/>
          </p:nvCxnSpPr>
          <p:spPr>
            <a:xfrm flipV="1">
              <a:off x="6395513" y="4318555"/>
              <a:ext cx="1197428" cy="333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uadroTexto 86"/>
            <p:cNvSpPr txBox="1"/>
            <p:nvPr/>
          </p:nvSpPr>
          <p:spPr>
            <a:xfrm>
              <a:off x="7093719" y="3143881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88" name="Conector recto de flecha 87"/>
            <p:cNvCxnSpPr/>
            <p:nvPr/>
          </p:nvCxnSpPr>
          <p:spPr>
            <a:xfrm flipH="1">
              <a:off x="8168052" y="3325415"/>
              <a:ext cx="42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/>
            <p:cNvCxnSpPr/>
            <p:nvPr/>
          </p:nvCxnSpPr>
          <p:spPr>
            <a:xfrm flipH="1">
              <a:off x="7897741" y="4105707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8323804" y="3924173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91" name="Conector recto de flecha 90"/>
            <p:cNvCxnSpPr/>
            <p:nvPr/>
          </p:nvCxnSpPr>
          <p:spPr>
            <a:xfrm flipH="1">
              <a:off x="9398137" y="4105707"/>
              <a:ext cx="42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/>
            <p:cNvSpPr txBox="1"/>
            <p:nvPr/>
          </p:nvSpPr>
          <p:spPr>
            <a:xfrm>
              <a:off x="4968133" y="3143881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93" name="Conector recto de flecha 92"/>
            <p:cNvCxnSpPr>
              <a:stCxn id="92" idx="3"/>
              <a:endCxn id="62" idx="1"/>
            </p:cNvCxnSpPr>
            <p:nvPr/>
          </p:nvCxnSpPr>
          <p:spPr>
            <a:xfrm>
              <a:off x="5733407" y="3313158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endCxn id="92" idx="1"/>
            </p:cNvCxnSpPr>
            <p:nvPr/>
          </p:nvCxnSpPr>
          <p:spPr>
            <a:xfrm>
              <a:off x="4474029" y="3313158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adroTexto 94"/>
            <p:cNvSpPr txBox="1"/>
            <p:nvPr/>
          </p:nvSpPr>
          <p:spPr>
            <a:xfrm>
              <a:off x="4968133" y="3934065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96" name="Conector recto de flecha 95"/>
            <p:cNvCxnSpPr>
              <a:stCxn id="95" idx="3"/>
            </p:cNvCxnSpPr>
            <p:nvPr/>
          </p:nvCxnSpPr>
          <p:spPr>
            <a:xfrm>
              <a:off x="5733407" y="4103342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/>
            <p:cNvCxnSpPr>
              <a:endCxn id="95" idx="1"/>
            </p:cNvCxnSpPr>
            <p:nvPr/>
          </p:nvCxnSpPr>
          <p:spPr>
            <a:xfrm>
              <a:off x="4474029" y="4103342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/>
            <p:cNvSpPr txBox="1"/>
            <p:nvPr/>
          </p:nvSpPr>
          <p:spPr>
            <a:xfrm>
              <a:off x="4968133" y="4716926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99" name="Conector recto de flecha 98"/>
            <p:cNvCxnSpPr>
              <a:stCxn id="98" idx="3"/>
            </p:cNvCxnSpPr>
            <p:nvPr/>
          </p:nvCxnSpPr>
          <p:spPr>
            <a:xfrm>
              <a:off x="5733407" y="4886203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>
              <a:endCxn id="98" idx="1"/>
            </p:cNvCxnSpPr>
            <p:nvPr/>
          </p:nvCxnSpPr>
          <p:spPr>
            <a:xfrm>
              <a:off x="4474029" y="4886203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486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10137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B&amp;M: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conflict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resolution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occur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both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rebasing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only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-forward)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happens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snapshot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left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at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Conflict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resolution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consists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of: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Editing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files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Adding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them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Make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at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rebasing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b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status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until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solved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aborted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6202528" y="1631300"/>
            <a:ext cx="4924108" cy="2774320"/>
            <a:chOff x="1031814" y="2012300"/>
            <a:chExt cx="4924108" cy="2774320"/>
          </a:xfrm>
        </p:grpSpPr>
        <p:sp>
          <p:nvSpPr>
            <p:cNvPr id="34" name="Rectángulo 33"/>
            <p:cNvSpPr/>
            <p:nvPr/>
          </p:nvSpPr>
          <p:spPr>
            <a:xfrm>
              <a:off x="2681155" y="201230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2681155" y="2794524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681155" y="357285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681155" y="4351192"/>
              <a:ext cx="544286" cy="435428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3878583" y="358220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Conector recto de flecha 38"/>
            <p:cNvCxnSpPr>
              <a:stCxn id="35" idx="0"/>
              <a:endCxn id="34" idx="2"/>
            </p:cNvCxnSpPr>
            <p:nvPr/>
          </p:nvCxnSpPr>
          <p:spPr>
            <a:xfrm flipV="1">
              <a:off x="2953298" y="2447728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stCxn id="36" idx="0"/>
              <a:endCxn id="35" idx="2"/>
            </p:cNvCxnSpPr>
            <p:nvPr/>
          </p:nvCxnSpPr>
          <p:spPr>
            <a:xfrm flipV="1">
              <a:off x="2953298" y="3229952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37" idx="0"/>
              <a:endCxn id="36" idx="2"/>
            </p:cNvCxnSpPr>
            <p:nvPr/>
          </p:nvCxnSpPr>
          <p:spPr>
            <a:xfrm flipV="1">
              <a:off x="2953298" y="4008286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8" idx="0"/>
              <a:endCxn id="35" idx="2"/>
            </p:cNvCxnSpPr>
            <p:nvPr/>
          </p:nvCxnSpPr>
          <p:spPr>
            <a:xfrm flipH="1" flipV="1">
              <a:off x="2953298" y="3229952"/>
              <a:ext cx="1197428" cy="352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7" idx="0"/>
              <a:endCxn id="38" idx="2"/>
            </p:cNvCxnSpPr>
            <p:nvPr/>
          </p:nvCxnSpPr>
          <p:spPr>
            <a:xfrm flipV="1">
              <a:off x="2953298" y="4017635"/>
              <a:ext cx="1197428" cy="333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H="1">
              <a:off x="4455526" y="3804787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4881589" y="3623253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525918" y="3633145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47" name="Conector recto de flecha 46"/>
            <p:cNvCxnSpPr>
              <a:stCxn id="46" idx="3"/>
            </p:cNvCxnSpPr>
            <p:nvPr/>
          </p:nvCxnSpPr>
          <p:spPr>
            <a:xfrm>
              <a:off x="2291192" y="3802422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endCxn id="46" idx="1"/>
            </p:cNvCxnSpPr>
            <p:nvPr/>
          </p:nvCxnSpPr>
          <p:spPr>
            <a:xfrm>
              <a:off x="1031814" y="3802422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/>
            <p:cNvCxnSpPr>
              <a:stCxn id="46" idx="2"/>
              <a:endCxn id="37" idx="1"/>
            </p:cNvCxnSpPr>
            <p:nvPr/>
          </p:nvCxnSpPr>
          <p:spPr>
            <a:xfrm>
              <a:off x="1908555" y="3971699"/>
              <a:ext cx="772600" cy="5972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uadroTexto 49"/>
          <p:cNvSpPr txBox="1"/>
          <p:nvPr/>
        </p:nvSpPr>
        <p:spPr>
          <a:xfrm>
            <a:off x="6391152" y="4884990"/>
            <a:ext cx="2393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merge</a:t>
            </a:r>
            <a:r>
              <a:rPr lang="es-ES" dirty="0" smtClean="0"/>
              <a:t> </a:t>
            </a:r>
            <a:r>
              <a:rPr lang="es-ES" dirty="0" err="1" smtClean="0"/>
              <a:t>my-branch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# </a:t>
            </a:r>
            <a:r>
              <a:rPr lang="es-ES" dirty="0" err="1" smtClean="0"/>
              <a:t>Solve</a:t>
            </a:r>
            <a:r>
              <a:rPr lang="es-ES" dirty="0" smtClean="0"/>
              <a:t> </a:t>
            </a:r>
            <a:r>
              <a:rPr lang="es-ES" dirty="0" err="1" smtClean="0"/>
              <a:t>conflict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conflicting</a:t>
            </a:r>
            <a:r>
              <a:rPr lang="es-ES" dirty="0" smtClean="0"/>
              <a:t>-file/s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021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862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B&amp;M: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-forward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–b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–m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D”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master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–d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6446217" y="1717235"/>
            <a:ext cx="4123811" cy="2774320"/>
            <a:chOff x="665903" y="3513378"/>
            <a:chExt cx="4123811" cy="2774320"/>
          </a:xfrm>
        </p:grpSpPr>
        <p:sp>
          <p:nvSpPr>
            <p:cNvPr id="24" name="Rectángulo 23"/>
            <p:cNvSpPr/>
            <p:nvPr/>
          </p:nvSpPr>
          <p:spPr>
            <a:xfrm>
              <a:off x="2315244" y="351337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2315244" y="4295602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315244" y="5073936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315244" y="585227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ector recto de flecha 27"/>
            <p:cNvCxnSpPr>
              <a:stCxn id="25" idx="0"/>
              <a:endCxn id="24" idx="2"/>
            </p:cNvCxnSpPr>
            <p:nvPr/>
          </p:nvCxnSpPr>
          <p:spPr>
            <a:xfrm flipV="1">
              <a:off x="2587387" y="3948806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26" idx="0"/>
              <a:endCxn id="25" idx="2"/>
            </p:cNvCxnSpPr>
            <p:nvPr/>
          </p:nvCxnSpPr>
          <p:spPr>
            <a:xfrm flipV="1">
              <a:off x="2587387" y="4731030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stCxn id="27" idx="0"/>
              <a:endCxn id="26" idx="2"/>
            </p:cNvCxnSpPr>
            <p:nvPr/>
          </p:nvCxnSpPr>
          <p:spPr>
            <a:xfrm flipV="1">
              <a:off x="2587387" y="5509364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 flipH="1">
              <a:off x="2877860" y="5315757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3303923" y="5134223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160007" y="5134223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52" name="Conector recto de flecha 51"/>
            <p:cNvCxnSpPr>
              <a:stCxn id="51" idx="3"/>
            </p:cNvCxnSpPr>
            <p:nvPr/>
          </p:nvCxnSpPr>
          <p:spPr>
            <a:xfrm>
              <a:off x="1925281" y="5303500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51" idx="1"/>
            </p:cNvCxnSpPr>
            <p:nvPr/>
          </p:nvCxnSpPr>
          <p:spPr>
            <a:xfrm>
              <a:off x="665903" y="5303500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1160007" y="5875970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55" name="Conector recto de flecha 54"/>
            <p:cNvCxnSpPr>
              <a:stCxn id="54" idx="3"/>
            </p:cNvCxnSpPr>
            <p:nvPr/>
          </p:nvCxnSpPr>
          <p:spPr>
            <a:xfrm>
              <a:off x="1925281" y="6045247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endCxn id="54" idx="1"/>
            </p:cNvCxnSpPr>
            <p:nvPr/>
          </p:nvCxnSpPr>
          <p:spPr>
            <a:xfrm>
              <a:off x="665903" y="6045247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H="1">
              <a:off x="2870741" y="6059660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3296804" y="5878126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59" name="Conector recto de flecha 58"/>
            <p:cNvCxnSpPr>
              <a:endCxn id="32" idx="3"/>
            </p:cNvCxnSpPr>
            <p:nvPr/>
          </p:nvCxnSpPr>
          <p:spPr>
            <a:xfrm flipH="1">
              <a:off x="4378256" y="5303500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4371137" y="6059660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698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B&amp;M: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Forcing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no-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ff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–b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–m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D”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master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merge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–no-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ff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–d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6108760" y="1570649"/>
            <a:ext cx="5096406" cy="4167690"/>
            <a:chOff x="2244331" y="1325349"/>
            <a:chExt cx="5096406" cy="4167690"/>
          </a:xfrm>
        </p:grpSpPr>
        <p:sp>
          <p:nvSpPr>
            <p:cNvPr id="34" name="Rectángulo 33"/>
            <p:cNvSpPr/>
            <p:nvPr/>
          </p:nvSpPr>
          <p:spPr>
            <a:xfrm>
              <a:off x="3893672" y="1325349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893672" y="2107573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3893672" y="288590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3893672" y="5057611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Conector recto de flecha 37"/>
            <p:cNvCxnSpPr>
              <a:stCxn id="35" idx="0"/>
              <a:endCxn id="34" idx="2"/>
            </p:cNvCxnSpPr>
            <p:nvPr/>
          </p:nvCxnSpPr>
          <p:spPr>
            <a:xfrm flipV="1">
              <a:off x="4165815" y="1760777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36" idx="0"/>
              <a:endCxn id="35" idx="2"/>
            </p:cNvCxnSpPr>
            <p:nvPr/>
          </p:nvCxnSpPr>
          <p:spPr>
            <a:xfrm flipV="1">
              <a:off x="4165815" y="2543001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stCxn id="37" idx="0"/>
              <a:endCxn id="36" idx="2"/>
            </p:cNvCxnSpPr>
            <p:nvPr/>
          </p:nvCxnSpPr>
          <p:spPr>
            <a:xfrm flipV="1">
              <a:off x="4165815" y="3321335"/>
              <a:ext cx="0" cy="1736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H="1">
              <a:off x="4456288" y="3127728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4882351" y="2946194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2738435" y="2946194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44" name="Conector recto de flecha 43"/>
            <p:cNvCxnSpPr>
              <a:stCxn id="43" idx="3"/>
            </p:cNvCxnSpPr>
            <p:nvPr/>
          </p:nvCxnSpPr>
          <p:spPr>
            <a:xfrm>
              <a:off x="3503709" y="3115471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43" idx="1"/>
            </p:cNvCxnSpPr>
            <p:nvPr/>
          </p:nvCxnSpPr>
          <p:spPr>
            <a:xfrm>
              <a:off x="2244331" y="3115471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2738435" y="5081311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47" name="Conector recto de flecha 46"/>
            <p:cNvCxnSpPr>
              <a:stCxn id="46" idx="3"/>
            </p:cNvCxnSpPr>
            <p:nvPr/>
          </p:nvCxnSpPr>
          <p:spPr>
            <a:xfrm>
              <a:off x="3503709" y="5250588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endCxn id="46" idx="1"/>
            </p:cNvCxnSpPr>
            <p:nvPr/>
          </p:nvCxnSpPr>
          <p:spPr>
            <a:xfrm>
              <a:off x="2244331" y="5250588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/>
            <p:cNvCxnSpPr/>
            <p:nvPr/>
          </p:nvCxnSpPr>
          <p:spPr>
            <a:xfrm flipH="1">
              <a:off x="5428883" y="4165686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/>
            <p:cNvSpPr txBox="1"/>
            <p:nvPr/>
          </p:nvSpPr>
          <p:spPr>
            <a:xfrm>
              <a:off x="5854946" y="3984152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61" name="Conector recto de flecha 60"/>
            <p:cNvCxnSpPr>
              <a:endCxn id="42" idx="3"/>
            </p:cNvCxnSpPr>
            <p:nvPr/>
          </p:nvCxnSpPr>
          <p:spPr>
            <a:xfrm flipH="1">
              <a:off x="5956684" y="3115471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H="1">
              <a:off x="6929279" y="4165686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ángulo 62"/>
            <p:cNvSpPr/>
            <p:nvPr/>
          </p:nvSpPr>
          <p:spPr>
            <a:xfrm>
              <a:off x="4875231" y="3929733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Conector recto de flecha 63"/>
            <p:cNvCxnSpPr>
              <a:stCxn id="63" idx="0"/>
              <a:endCxn id="36" idx="2"/>
            </p:cNvCxnSpPr>
            <p:nvPr/>
          </p:nvCxnSpPr>
          <p:spPr>
            <a:xfrm flipH="1" flipV="1">
              <a:off x="4165815" y="3321335"/>
              <a:ext cx="981559" cy="60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37" idx="0"/>
              <a:endCxn id="63" idx="2"/>
            </p:cNvCxnSpPr>
            <p:nvPr/>
          </p:nvCxnSpPr>
          <p:spPr>
            <a:xfrm flipV="1">
              <a:off x="4165815" y="4365161"/>
              <a:ext cx="981559" cy="692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644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509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B&amp;M: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Rebasing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–b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–m “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D”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master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pull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my-branch</a:t>
            </a:r>
            <a:endParaRPr lang="es-ES" sz="2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rebase master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5769428" y="1733935"/>
            <a:ext cx="5096406" cy="3888898"/>
            <a:chOff x="5771303" y="590935"/>
            <a:chExt cx="5096406" cy="3888898"/>
          </a:xfrm>
        </p:grpSpPr>
        <p:sp>
          <p:nvSpPr>
            <p:cNvPr id="29" name="Rectángulo 28"/>
            <p:cNvSpPr/>
            <p:nvPr/>
          </p:nvSpPr>
          <p:spPr>
            <a:xfrm>
              <a:off x="7420644" y="590935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420644" y="1373159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7420644" y="2151493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7420644" y="2973369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Conector recto de flecha 50"/>
            <p:cNvCxnSpPr>
              <a:stCxn id="30" idx="0"/>
              <a:endCxn id="29" idx="2"/>
            </p:cNvCxnSpPr>
            <p:nvPr/>
          </p:nvCxnSpPr>
          <p:spPr>
            <a:xfrm flipV="1">
              <a:off x="7692787" y="1026363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31" idx="0"/>
              <a:endCxn id="30" idx="2"/>
            </p:cNvCxnSpPr>
            <p:nvPr/>
          </p:nvCxnSpPr>
          <p:spPr>
            <a:xfrm flipV="1">
              <a:off x="7692787" y="1808587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32" idx="0"/>
              <a:endCxn id="31" idx="2"/>
            </p:cNvCxnSpPr>
            <p:nvPr/>
          </p:nvCxnSpPr>
          <p:spPr>
            <a:xfrm flipV="1">
              <a:off x="7692787" y="2586921"/>
              <a:ext cx="0" cy="386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H="1">
              <a:off x="7983260" y="2393314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8409323" y="2211780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265407" y="2211780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57" name="Conector recto de flecha 56"/>
            <p:cNvCxnSpPr>
              <a:stCxn id="56" idx="3"/>
            </p:cNvCxnSpPr>
            <p:nvPr/>
          </p:nvCxnSpPr>
          <p:spPr>
            <a:xfrm>
              <a:off x="7030681" y="2381057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endCxn id="56" idx="1"/>
            </p:cNvCxnSpPr>
            <p:nvPr/>
          </p:nvCxnSpPr>
          <p:spPr>
            <a:xfrm>
              <a:off x="5771303" y="2381057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/>
            <p:cNvSpPr txBox="1"/>
            <p:nvPr/>
          </p:nvSpPr>
          <p:spPr>
            <a:xfrm>
              <a:off x="6265407" y="2997069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60" name="Conector recto de flecha 59"/>
            <p:cNvCxnSpPr>
              <a:stCxn id="59" idx="3"/>
            </p:cNvCxnSpPr>
            <p:nvPr/>
          </p:nvCxnSpPr>
          <p:spPr>
            <a:xfrm>
              <a:off x="7030681" y="3166346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endCxn id="59" idx="1"/>
            </p:cNvCxnSpPr>
            <p:nvPr/>
          </p:nvCxnSpPr>
          <p:spPr>
            <a:xfrm>
              <a:off x="5771303" y="3166346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 flipH="1">
              <a:off x="8955855" y="4280358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9381918" y="4098824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69" name="Conector recto de flecha 68"/>
            <p:cNvCxnSpPr>
              <a:endCxn id="55" idx="3"/>
            </p:cNvCxnSpPr>
            <p:nvPr/>
          </p:nvCxnSpPr>
          <p:spPr>
            <a:xfrm flipH="1">
              <a:off x="9483656" y="2381057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H="1">
              <a:off x="10456251" y="4280358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8402203" y="4044405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Conector recto de flecha 71"/>
            <p:cNvCxnSpPr>
              <a:stCxn id="71" idx="0"/>
              <a:endCxn id="32" idx="2"/>
            </p:cNvCxnSpPr>
            <p:nvPr/>
          </p:nvCxnSpPr>
          <p:spPr>
            <a:xfrm flipH="1" flipV="1">
              <a:off x="7692787" y="3408797"/>
              <a:ext cx="981559" cy="635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stCxn id="71" idx="0"/>
              <a:endCxn id="31" idx="3"/>
            </p:cNvCxnSpPr>
            <p:nvPr/>
          </p:nvCxnSpPr>
          <p:spPr>
            <a:xfrm flipH="1" flipV="1">
              <a:off x="7964930" y="2369207"/>
              <a:ext cx="709416" cy="167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381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7226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configuration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repos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have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cloning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“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origin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default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Special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tracking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95066" y="4877240"/>
            <a:ext cx="3095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 smtClean="0"/>
              <a:t>origin</a:t>
            </a:r>
            <a:r>
              <a:rPr lang="es-ES" sz="2000" dirty="0" smtClean="0"/>
              <a:t>/master</a:t>
            </a:r>
          </a:p>
          <a:p>
            <a:pPr algn="ctr"/>
            <a:r>
              <a:rPr lang="es-ES" sz="2000" dirty="0" err="1" smtClean="0"/>
              <a:t>origin</a:t>
            </a:r>
            <a:r>
              <a:rPr lang="es-ES" sz="2000" dirty="0" smtClean="0"/>
              <a:t>/</a:t>
            </a:r>
            <a:r>
              <a:rPr lang="es-ES" sz="2000" dirty="0" err="1" smtClean="0"/>
              <a:t>other-remote-branch</a:t>
            </a:r>
            <a:endParaRPr lang="es-ES" sz="20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5587836" y="1508564"/>
            <a:ext cx="2667000" cy="4255532"/>
            <a:chOff x="8300266" y="975825"/>
            <a:chExt cx="2667000" cy="4255532"/>
          </a:xfrm>
        </p:grpSpPr>
        <p:sp>
          <p:nvSpPr>
            <p:cNvPr id="34" name="Rectángulo 33"/>
            <p:cNvSpPr/>
            <p:nvPr/>
          </p:nvSpPr>
          <p:spPr>
            <a:xfrm>
              <a:off x="8300266" y="975825"/>
              <a:ext cx="2667000" cy="42555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8602389" y="1978868"/>
              <a:ext cx="2062754" cy="29803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8736892" y="1028617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My</a:t>
              </a:r>
              <a:r>
                <a:rPr lang="es-ES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Repository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8788823" y="2071525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Database</a:t>
              </a:r>
              <a:endParaRPr lang="es-E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8855437" y="2512643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redondeado 38"/>
            <p:cNvSpPr/>
            <p:nvPr/>
          </p:nvSpPr>
          <p:spPr>
            <a:xfrm>
              <a:off x="8849994" y="3347482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8849994" y="4182321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9135239" y="2562959"/>
              <a:ext cx="986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9135239" y="3384132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9135239" y="4232637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44" name="Conector recto 43"/>
            <p:cNvCxnSpPr>
              <a:stCxn id="39" idx="0"/>
              <a:endCxn id="38" idx="2"/>
            </p:cNvCxnSpPr>
            <p:nvPr/>
          </p:nvCxnSpPr>
          <p:spPr>
            <a:xfrm flipV="1">
              <a:off x="9628323" y="3013386"/>
              <a:ext cx="5443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>
              <a:stCxn id="40" idx="0"/>
              <a:endCxn id="39" idx="2"/>
            </p:cNvCxnSpPr>
            <p:nvPr/>
          </p:nvCxnSpPr>
          <p:spPr>
            <a:xfrm flipV="1">
              <a:off x="9628323" y="3848225"/>
              <a:ext cx="0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redondeado 45"/>
            <p:cNvSpPr/>
            <p:nvPr/>
          </p:nvSpPr>
          <p:spPr>
            <a:xfrm>
              <a:off x="8999962" y="1392380"/>
              <a:ext cx="1256721" cy="40426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9405344" y="14406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48" name="Conector recto de flecha 47"/>
            <p:cNvCxnSpPr>
              <a:stCxn id="35" idx="0"/>
            </p:cNvCxnSpPr>
            <p:nvPr/>
          </p:nvCxnSpPr>
          <p:spPr>
            <a:xfrm flipH="1" flipV="1">
              <a:off x="9628322" y="1796640"/>
              <a:ext cx="5444" cy="182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>
            <a:off x="8863027" y="1857238"/>
            <a:ext cx="2667000" cy="3558185"/>
            <a:chOff x="-510869" y="1673171"/>
            <a:chExt cx="2667000" cy="3558185"/>
          </a:xfrm>
        </p:grpSpPr>
        <p:sp>
          <p:nvSpPr>
            <p:cNvPr id="50" name="Rectángulo 49"/>
            <p:cNvSpPr/>
            <p:nvPr/>
          </p:nvSpPr>
          <p:spPr>
            <a:xfrm>
              <a:off x="-510869" y="1673171"/>
              <a:ext cx="2667000" cy="35581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-208746" y="2174004"/>
              <a:ext cx="2062754" cy="27852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81010" y="176238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Origin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-22312" y="22409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Database</a:t>
              </a:r>
              <a:endParaRPr lang="es-E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4" name="Rectángulo redondeado 63"/>
            <p:cNvSpPr/>
            <p:nvPr/>
          </p:nvSpPr>
          <p:spPr>
            <a:xfrm>
              <a:off x="44302" y="2646455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>
              <a:off x="38859" y="3481294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38859" y="4316133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324104" y="2696771"/>
              <a:ext cx="986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324104" y="3517944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324104" y="4366449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78" name="Conector recto 77"/>
            <p:cNvCxnSpPr>
              <a:stCxn id="65" idx="0"/>
              <a:endCxn id="64" idx="2"/>
            </p:cNvCxnSpPr>
            <p:nvPr/>
          </p:nvCxnSpPr>
          <p:spPr>
            <a:xfrm flipV="1">
              <a:off x="817188" y="3147198"/>
              <a:ext cx="5443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>
              <a:stCxn id="74" idx="0"/>
              <a:endCxn id="65" idx="2"/>
            </p:cNvCxnSpPr>
            <p:nvPr/>
          </p:nvCxnSpPr>
          <p:spPr>
            <a:xfrm flipV="1">
              <a:off x="817188" y="3982037"/>
              <a:ext cx="0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de flecha 6"/>
          <p:cNvCxnSpPr>
            <a:stCxn id="50" idx="1"/>
            <a:endCxn id="34" idx="3"/>
          </p:cNvCxnSpPr>
          <p:nvPr/>
        </p:nvCxnSpPr>
        <p:spPr>
          <a:xfrm flipH="1" flipV="1">
            <a:off x="8254836" y="3636330"/>
            <a:ext cx="6081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587836" y="6064755"/>
            <a:ext cx="426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git</a:t>
            </a:r>
            <a:r>
              <a:rPr lang="es-ES" sz="2000" dirty="0" smtClean="0"/>
              <a:t> </a:t>
            </a:r>
            <a:r>
              <a:rPr lang="es-ES" sz="2000" dirty="0" err="1" smtClean="0"/>
              <a:t>remote</a:t>
            </a:r>
            <a:r>
              <a:rPr lang="es-ES" sz="2000" dirty="0" smtClean="0"/>
              <a:t> </a:t>
            </a:r>
            <a:r>
              <a:rPr lang="es-ES" sz="2000" dirty="0" err="1" smtClean="0"/>
              <a:t>add</a:t>
            </a:r>
            <a:r>
              <a:rPr lang="es-ES" sz="2000" dirty="0" smtClean="0"/>
              <a:t> &lt;</a:t>
            </a:r>
            <a:r>
              <a:rPr lang="es-ES" sz="2000" dirty="0" err="1" smtClean="0"/>
              <a:t>remote-name</a:t>
            </a:r>
            <a:r>
              <a:rPr lang="es-ES" sz="2000" dirty="0" smtClean="0"/>
              <a:t>&gt; &lt;</a:t>
            </a:r>
            <a:r>
              <a:rPr lang="es-ES" sz="2000" dirty="0" err="1" smtClean="0"/>
              <a:t>path</a:t>
            </a:r>
            <a:r>
              <a:rPr lang="es-ES" sz="2000" dirty="0" smtClean="0"/>
              <a:t>&gt;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87885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ector recto 56"/>
          <p:cNvCxnSpPr/>
          <p:nvPr/>
        </p:nvCxnSpPr>
        <p:spPr>
          <a:xfrm>
            <a:off x="7754787" y="2210055"/>
            <a:ext cx="5310" cy="277560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echa derecha 59"/>
          <p:cNvSpPr/>
          <p:nvPr/>
        </p:nvSpPr>
        <p:spPr>
          <a:xfrm>
            <a:off x="6828601" y="4378934"/>
            <a:ext cx="3586099" cy="52251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push</a:t>
            </a:r>
            <a:endParaRPr lang="es-ES" dirty="0"/>
          </a:p>
        </p:txBody>
      </p:sp>
      <p:sp>
        <p:nvSpPr>
          <p:cNvPr id="10" name="Flecha izquierda 9"/>
          <p:cNvSpPr/>
          <p:nvPr/>
        </p:nvSpPr>
        <p:spPr>
          <a:xfrm>
            <a:off x="6861863" y="3603427"/>
            <a:ext cx="1353340" cy="555171"/>
          </a:xfrm>
          <a:prstGeom prst="lef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311726" y="262243"/>
            <a:ext cx="8058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synchronization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11726" y="1530996"/>
            <a:ext cx="5425045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Fetch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updates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“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/*”</a:t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local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usually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forward)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Push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 to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local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ones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must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“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rewritten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pushing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58693" y="5651097"/>
            <a:ext cx="3790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git</a:t>
            </a:r>
            <a:r>
              <a:rPr lang="es-ES" sz="2000" dirty="0" smtClean="0"/>
              <a:t> </a:t>
            </a:r>
            <a:r>
              <a:rPr lang="es-ES" sz="2000" dirty="0" err="1" smtClean="0"/>
              <a:t>fetch</a:t>
            </a:r>
            <a:r>
              <a:rPr lang="es-ES" sz="2000" dirty="0" smtClean="0"/>
              <a:t> &amp; </a:t>
            </a:r>
            <a:r>
              <a:rPr lang="es-ES" sz="2000" dirty="0" err="1" smtClean="0"/>
              <a:t>git</a:t>
            </a:r>
            <a:r>
              <a:rPr lang="es-ES" sz="2000" dirty="0" smtClean="0"/>
              <a:t> </a:t>
            </a:r>
            <a:r>
              <a:rPr lang="es-ES" sz="2000" dirty="0" err="1" smtClean="0"/>
              <a:t>merge</a:t>
            </a:r>
            <a:r>
              <a:rPr lang="es-ES" sz="2000" dirty="0" smtClean="0"/>
              <a:t> </a:t>
            </a:r>
            <a:r>
              <a:rPr lang="es-ES" sz="2000" dirty="0" err="1" smtClean="0"/>
              <a:t>origin</a:t>
            </a:r>
            <a:r>
              <a:rPr lang="es-ES" sz="2000" dirty="0" smtClean="0"/>
              <a:t>/</a:t>
            </a:r>
            <a:r>
              <a:rPr lang="es-ES" sz="2000" dirty="0" err="1" smtClean="0"/>
              <a:t>branch</a:t>
            </a:r>
            <a:endParaRPr lang="es-ES" sz="2000" dirty="0" smtClean="0"/>
          </a:p>
          <a:p>
            <a:r>
              <a:rPr lang="es-ES" sz="2000" dirty="0" err="1" smtClean="0"/>
              <a:t>git</a:t>
            </a:r>
            <a:r>
              <a:rPr lang="es-ES" sz="2000" dirty="0" smtClean="0"/>
              <a:t> </a:t>
            </a:r>
            <a:r>
              <a:rPr lang="es-ES" sz="2000" dirty="0" err="1" smtClean="0"/>
              <a:t>pull</a:t>
            </a:r>
            <a:endParaRPr lang="es-ES" sz="2000" dirty="0" smtClean="0"/>
          </a:p>
          <a:p>
            <a:r>
              <a:rPr lang="es-ES" sz="2000" dirty="0" err="1" smtClean="0"/>
              <a:t>git</a:t>
            </a:r>
            <a:r>
              <a:rPr lang="es-ES" sz="2000" dirty="0" smtClean="0"/>
              <a:t> </a:t>
            </a:r>
            <a:r>
              <a:rPr lang="es-ES" sz="2000" dirty="0" err="1" smtClean="0"/>
              <a:t>push</a:t>
            </a:r>
            <a:endParaRPr lang="es-ES" sz="2000" dirty="0"/>
          </a:p>
        </p:txBody>
      </p:sp>
      <p:sp>
        <p:nvSpPr>
          <p:cNvPr id="51" name="Cilindro 50"/>
          <p:cNvSpPr/>
          <p:nvPr/>
        </p:nvSpPr>
        <p:spPr>
          <a:xfrm>
            <a:off x="6702089" y="1538685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ilindro 51"/>
          <p:cNvSpPr/>
          <p:nvPr/>
        </p:nvSpPr>
        <p:spPr>
          <a:xfrm>
            <a:off x="9811894" y="1538685"/>
            <a:ext cx="1262743" cy="70115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9975830" y="1691637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</a:rPr>
              <a:t>Remote</a:t>
            </a:r>
            <a:r>
              <a:rPr lang="es-ES" sz="1400" dirty="0" smtClean="0">
                <a:solidFill>
                  <a:schemeClr val="bg1"/>
                </a:solidFill>
              </a:rPr>
              <a:t/>
            </a:r>
            <a:br>
              <a:rPr lang="es-ES" sz="1400" dirty="0" smtClean="0">
                <a:solidFill>
                  <a:schemeClr val="bg1"/>
                </a:solidFill>
              </a:rPr>
            </a:br>
            <a:r>
              <a:rPr lang="es-ES" sz="1400" dirty="0" err="1" smtClean="0">
                <a:solidFill>
                  <a:schemeClr val="bg1"/>
                </a:solidFill>
              </a:rPr>
              <a:t>repository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882353" y="1691637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Local</a:t>
            </a:r>
            <a:br>
              <a:rPr lang="es-ES" sz="1400" dirty="0" smtClean="0">
                <a:solidFill>
                  <a:schemeClr val="bg1"/>
                </a:solidFill>
              </a:rPr>
            </a:br>
            <a:r>
              <a:rPr lang="es-ES" sz="1400" dirty="0" err="1" smtClean="0">
                <a:solidFill>
                  <a:schemeClr val="bg1"/>
                </a:solidFill>
              </a:rPr>
              <a:t>repository</a:t>
            </a:r>
            <a:endParaRPr lang="es-ES" sz="1400" dirty="0" smtClean="0">
              <a:solidFill>
                <a:schemeClr val="bg1"/>
              </a:solidFill>
            </a:endParaRPr>
          </a:p>
        </p:txBody>
      </p:sp>
      <p:cxnSp>
        <p:nvCxnSpPr>
          <p:cNvPr id="55" name="Conector recto 54"/>
          <p:cNvCxnSpPr/>
          <p:nvPr/>
        </p:nvCxnSpPr>
        <p:spPr>
          <a:xfrm>
            <a:off x="6828601" y="2210055"/>
            <a:ext cx="5310" cy="27756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0443264" y="2210055"/>
            <a:ext cx="5310" cy="27756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 izquierda 8"/>
          <p:cNvSpPr/>
          <p:nvPr/>
        </p:nvSpPr>
        <p:spPr>
          <a:xfrm>
            <a:off x="7788660" y="2471057"/>
            <a:ext cx="2654604" cy="544286"/>
          </a:xfrm>
          <a:prstGeom prst="lef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fetch</a:t>
            </a:r>
            <a:endParaRPr lang="es-ES" dirty="0"/>
          </a:p>
        </p:txBody>
      </p:sp>
      <p:sp>
        <p:nvSpPr>
          <p:cNvPr id="58" name="Flecha izquierda 57"/>
          <p:cNvSpPr/>
          <p:nvPr/>
        </p:nvSpPr>
        <p:spPr>
          <a:xfrm>
            <a:off x="7788660" y="3597856"/>
            <a:ext cx="2626040" cy="544286"/>
          </a:xfrm>
          <a:prstGeom prst="lef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pull</a:t>
            </a:r>
            <a:endParaRPr lang="es-ES" dirty="0"/>
          </a:p>
        </p:txBody>
      </p:sp>
      <p:sp>
        <p:nvSpPr>
          <p:cNvPr id="11" name="Flecha izquierda 10"/>
          <p:cNvSpPr/>
          <p:nvPr/>
        </p:nvSpPr>
        <p:spPr>
          <a:xfrm>
            <a:off x="6828601" y="2940491"/>
            <a:ext cx="926186" cy="570922"/>
          </a:xfrm>
          <a:prstGeom prst="lef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merge</a:t>
            </a:r>
            <a:endParaRPr lang="es-ES" dirty="0"/>
          </a:p>
        </p:txBody>
      </p:sp>
      <p:sp>
        <p:nvSpPr>
          <p:cNvPr id="12" name="Flecha derecha 11"/>
          <p:cNvSpPr/>
          <p:nvPr/>
        </p:nvSpPr>
        <p:spPr>
          <a:xfrm>
            <a:off x="6828601" y="4386943"/>
            <a:ext cx="960059" cy="52251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0098682" y="5056767"/>
            <a:ext cx="68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Local</a:t>
            </a:r>
            <a:br>
              <a:rPr lang="es-ES" sz="1400" dirty="0" smtClean="0"/>
            </a:br>
            <a:r>
              <a:rPr lang="es-ES" sz="1400" dirty="0" err="1" smtClean="0"/>
              <a:t>branch</a:t>
            </a:r>
            <a:endParaRPr lang="es-ES" sz="14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458693" y="5056767"/>
            <a:ext cx="68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Local</a:t>
            </a:r>
            <a:br>
              <a:rPr lang="es-ES" sz="1400" dirty="0" smtClean="0"/>
            </a:br>
            <a:r>
              <a:rPr lang="es-ES" sz="1400" dirty="0" err="1" smtClean="0"/>
              <a:t>branch</a:t>
            </a:r>
            <a:endParaRPr lang="es-ES" sz="14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7429751" y="5043668"/>
            <a:ext cx="68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/>
              <a:t>Mirror</a:t>
            </a:r>
            <a:r>
              <a:rPr lang="es-ES" sz="1400" dirty="0" smtClean="0"/>
              <a:t/>
            </a:r>
            <a:br>
              <a:rPr lang="es-ES" sz="1400" dirty="0" smtClean="0"/>
            </a:br>
            <a:r>
              <a:rPr lang="es-ES" sz="1400" dirty="0" err="1" smtClean="0"/>
              <a:t>branch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097809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8058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synchronization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311726" y="1371598"/>
            <a:ext cx="1828800" cy="3581400"/>
            <a:chOff x="311726" y="1534888"/>
            <a:chExt cx="1828800" cy="3581400"/>
          </a:xfrm>
        </p:grpSpPr>
        <p:sp>
          <p:nvSpPr>
            <p:cNvPr id="22" name="Rectángulo 21"/>
            <p:cNvSpPr/>
            <p:nvPr/>
          </p:nvSpPr>
          <p:spPr>
            <a:xfrm>
              <a:off x="311726" y="1534888"/>
              <a:ext cx="18288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767571" y="1839687"/>
              <a:ext cx="930255" cy="3145189"/>
              <a:chOff x="1310372" y="1349829"/>
              <a:chExt cx="930255" cy="3145189"/>
            </a:xfrm>
          </p:grpSpPr>
          <p:sp>
            <p:nvSpPr>
              <p:cNvPr id="24" name="Rectángulo 23"/>
              <p:cNvSpPr/>
              <p:nvPr/>
            </p:nvSpPr>
            <p:spPr>
              <a:xfrm>
                <a:off x="1491343" y="1349829"/>
                <a:ext cx="51162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A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1491343" y="2144485"/>
                <a:ext cx="51162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B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1491343" y="2950027"/>
                <a:ext cx="51162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C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Conector recto de flecha 26"/>
              <p:cNvCxnSpPr>
                <a:stCxn id="25" idx="0"/>
                <a:endCxn id="24" idx="2"/>
              </p:cNvCxnSpPr>
              <p:nvPr/>
            </p:nvCxnSpPr>
            <p:spPr>
              <a:xfrm flipV="1">
                <a:off x="1747157" y="1807029"/>
                <a:ext cx="0" cy="3374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>
                <a:stCxn id="26" idx="0"/>
                <a:endCxn id="25" idx="2"/>
              </p:cNvCxnSpPr>
              <p:nvPr/>
            </p:nvCxnSpPr>
            <p:spPr>
              <a:xfrm flipV="1">
                <a:off x="1747157" y="2601685"/>
                <a:ext cx="0" cy="3483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>
                <a:endCxn id="26" idx="2"/>
              </p:cNvCxnSpPr>
              <p:nvPr/>
            </p:nvCxnSpPr>
            <p:spPr>
              <a:xfrm flipV="1">
                <a:off x="1747157" y="3407227"/>
                <a:ext cx="0" cy="261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CuadroTexto 29"/>
              <p:cNvSpPr txBox="1"/>
              <p:nvPr/>
            </p:nvSpPr>
            <p:spPr>
              <a:xfrm>
                <a:off x="1364520" y="3695150"/>
                <a:ext cx="76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/>
                  <a:t>master</a:t>
                </a:r>
                <a:endParaRPr lang="es-ES" sz="1600" dirty="0"/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1310372" y="4125686"/>
                <a:ext cx="930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chemeClr val="bg1"/>
                    </a:solidFill>
                  </a:rPr>
                  <a:t>Remote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2500445" y="1371598"/>
            <a:ext cx="1828800" cy="4103522"/>
            <a:chOff x="2590456" y="1534888"/>
            <a:chExt cx="1828800" cy="4103522"/>
          </a:xfrm>
        </p:grpSpPr>
        <p:sp>
          <p:nvSpPr>
            <p:cNvPr id="33" name="Rectángulo 32"/>
            <p:cNvSpPr/>
            <p:nvPr/>
          </p:nvSpPr>
          <p:spPr>
            <a:xfrm>
              <a:off x="2590456" y="1534888"/>
              <a:ext cx="18288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3046301" y="1839687"/>
              <a:ext cx="955967" cy="3145189"/>
              <a:chOff x="1310372" y="1349829"/>
              <a:chExt cx="955967" cy="3145189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1491343" y="1349829"/>
                <a:ext cx="51162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A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1491343" y="2144485"/>
                <a:ext cx="51162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B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491343" y="2950027"/>
                <a:ext cx="51162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C´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Conector recto de flecha 37"/>
              <p:cNvCxnSpPr>
                <a:stCxn id="36" idx="0"/>
                <a:endCxn id="35" idx="2"/>
              </p:cNvCxnSpPr>
              <p:nvPr/>
            </p:nvCxnSpPr>
            <p:spPr>
              <a:xfrm flipV="1">
                <a:off x="1747157" y="1807029"/>
                <a:ext cx="0" cy="3374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37" idx="0"/>
                <a:endCxn id="36" idx="2"/>
              </p:cNvCxnSpPr>
              <p:nvPr/>
            </p:nvCxnSpPr>
            <p:spPr>
              <a:xfrm flipV="1">
                <a:off x="1747157" y="2601685"/>
                <a:ext cx="0" cy="3483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7" idx="2"/>
              </p:cNvCxnSpPr>
              <p:nvPr/>
            </p:nvCxnSpPr>
            <p:spPr>
              <a:xfrm flipV="1">
                <a:off x="1747157" y="3407227"/>
                <a:ext cx="0" cy="261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1364520" y="3695150"/>
                <a:ext cx="76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/>
                  <a:t>master</a:t>
                </a:r>
                <a:endParaRPr lang="es-ES" sz="1600" dirty="0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1310372" y="4125686"/>
                <a:ext cx="95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bg1"/>
                    </a:solidFill>
                  </a:rPr>
                  <a:t>Local #1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CuadroTexto 4"/>
            <p:cNvSpPr txBox="1"/>
            <p:nvPr/>
          </p:nvSpPr>
          <p:spPr>
            <a:xfrm>
              <a:off x="3075411" y="5269078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X</a:t>
              </a:r>
              <a:r>
                <a:rPr lang="es-ES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Push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689164" y="1371598"/>
            <a:ext cx="1828800" cy="3265322"/>
            <a:chOff x="4869186" y="1534888"/>
            <a:chExt cx="1828800" cy="3265322"/>
          </a:xfrm>
        </p:grpSpPr>
        <p:sp>
          <p:nvSpPr>
            <p:cNvPr id="44" name="Rectángulo 43"/>
            <p:cNvSpPr/>
            <p:nvPr/>
          </p:nvSpPr>
          <p:spPr>
            <a:xfrm>
              <a:off x="4869186" y="1534888"/>
              <a:ext cx="1828800" cy="2742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5506002" y="1795593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5506002" y="2601135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recto de flecha 46"/>
            <p:cNvCxnSpPr>
              <a:stCxn id="46" idx="0"/>
              <a:endCxn id="45" idx="2"/>
            </p:cNvCxnSpPr>
            <p:nvPr/>
          </p:nvCxnSpPr>
          <p:spPr>
            <a:xfrm flipV="1">
              <a:off x="5761816" y="2252793"/>
              <a:ext cx="0" cy="348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endCxn id="46" idx="2"/>
            </p:cNvCxnSpPr>
            <p:nvPr/>
          </p:nvCxnSpPr>
          <p:spPr>
            <a:xfrm flipV="1">
              <a:off x="5761816" y="3058335"/>
              <a:ext cx="0" cy="261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5379179" y="3346258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325031" y="3776794"/>
              <a:ext cx="95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Local #2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298387" y="4430878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X</a:t>
              </a:r>
              <a:r>
                <a:rPr lang="es-ES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Push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6877883" y="1371598"/>
            <a:ext cx="1828800" cy="5138056"/>
            <a:chOff x="7652662" y="1065701"/>
            <a:chExt cx="1828800" cy="5138056"/>
          </a:xfrm>
        </p:grpSpPr>
        <p:sp>
          <p:nvSpPr>
            <p:cNvPr id="62" name="Rectángulo 61"/>
            <p:cNvSpPr/>
            <p:nvPr/>
          </p:nvSpPr>
          <p:spPr>
            <a:xfrm>
              <a:off x="7652662" y="1065701"/>
              <a:ext cx="1828800" cy="513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8289478" y="2883063"/>
              <a:ext cx="511628" cy="4572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8289478" y="3677719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8289478" y="4483261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ector recto de flecha 67"/>
            <p:cNvCxnSpPr>
              <a:stCxn id="64" idx="0"/>
              <a:endCxn id="63" idx="2"/>
            </p:cNvCxnSpPr>
            <p:nvPr/>
          </p:nvCxnSpPr>
          <p:spPr>
            <a:xfrm flipV="1">
              <a:off x="8545292" y="3340263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65" idx="0"/>
              <a:endCxn id="64" idx="2"/>
            </p:cNvCxnSpPr>
            <p:nvPr/>
          </p:nvCxnSpPr>
          <p:spPr>
            <a:xfrm flipV="1">
              <a:off x="8545292" y="4134919"/>
              <a:ext cx="0" cy="348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>
              <a:endCxn id="65" idx="2"/>
            </p:cNvCxnSpPr>
            <p:nvPr/>
          </p:nvCxnSpPr>
          <p:spPr>
            <a:xfrm flipV="1">
              <a:off x="8545292" y="4940461"/>
              <a:ext cx="0" cy="261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/>
            <p:cNvSpPr txBox="1"/>
            <p:nvPr/>
          </p:nvSpPr>
          <p:spPr>
            <a:xfrm>
              <a:off x="8162655" y="5228384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8108507" y="5658920"/>
              <a:ext cx="95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Local #3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8289478" y="1282863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8289478" y="2077519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Conector recto de flecha 74"/>
            <p:cNvCxnSpPr>
              <a:stCxn id="74" idx="0"/>
              <a:endCxn id="73" idx="2"/>
            </p:cNvCxnSpPr>
            <p:nvPr/>
          </p:nvCxnSpPr>
          <p:spPr>
            <a:xfrm flipV="1">
              <a:off x="8545292" y="1740063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/>
            <p:nvPr/>
          </p:nvCxnSpPr>
          <p:spPr>
            <a:xfrm flipV="1">
              <a:off x="8556184" y="2545607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9066604" y="1359749"/>
            <a:ext cx="2513260" cy="5138056"/>
            <a:chOff x="9066604" y="1523039"/>
            <a:chExt cx="2513260" cy="5138056"/>
          </a:xfrm>
        </p:grpSpPr>
        <p:sp>
          <p:nvSpPr>
            <p:cNvPr id="77" name="Rectángulo 76"/>
            <p:cNvSpPr/>
            <p:nvPr/>
          </p:nvSpPr>
          <p:spPr>
            <a:xfrm>
              <a:off x="9066604" y="1523039"/>
              <a:ext cx="2513260" cy="513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9703420" y="3340401"/>
              <a:ext cx="511628" cy="4572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9703420" y="4135057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9703420" y="4940599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recto de flecha 80"/>
            <p:cNvCxnSpPr>
              <a:stCxn id="79" idx="0"/>
              <a:endCxn id="78" idx="2"/>
            </p:cNvCxnSpPr>
            <p:nvPr/>
          </p:nvCxnSpPr>
          <p:spPr>
            <a:xfrm flipV="1">
              <a:off x="9959234" y="3797601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>
              <a:stCxn id="80" idx="0"/>
              <a:endCxn id="79" idx="2"/>
            </p:cNvCxnSpPr>
            <p:nvPr/>
          </p:nvCxnSpPr>
          <p:spPr>
            <a:xfrm flipV="1">
              <a:off x="9959234" y="4592257"/>
              <a:ext cx="0" cy="348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endCxn id="80" idx="2"/>
            </p:cNvCxnSpPr>
            <p:nvPr/>
          </p:nvCxnSpPr>
          <p:spPr>
            <a:xfrm flipV="1">
              <a:off x="9959234" y="5397799"/>
              <a:ext cx="0" cy="261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9576597" y="5685722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9845251" y="6116258"/>
              <a:ext cx="95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Local #4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9703420" y="1740201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9703420" y="2534857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Conector recto de flecha 87"/>
            <p:cNvCxnSpPr>
              <a:stCxn id="87" idx="0"/>
              <a:endCxn id="86" idx="2"/>
            </p:cNvCxnSpPr>
            <p:nvPr/>
          </p:nvCxnSpPr>
          <p:spPr>
            <a:xfrm flipV="1">
              <a:off x="9959234" y="2197401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/>
            <p:cNvCxnSpPr/>
            <p:nvPr/>
          </p:nvCxnSpPr>
          <p:spPr>
            <a:xfrm flipV="1">
              <a:off x="9970126" y="3002945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ángulo 89"/>
            <p:cNvSpPr/>
            <p:nvPr/>
          </p:nvSpPr>
          <p:spPr>
            <a:xfrm>
              <a:off x="10639590" y="3095475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10639590" y="3890131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F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ector recto de flecha 91"/>
            <p:cNvCxnSpPr>
              <a:stCxn id="91" idx="0"/>
              <a:endCxn id="90" idx="2"/>
            </p:cNvCxnSpPr>
            <p:nvPr/>
          </p:nvCxnSpPr>
          <p:spPr>
            <a:xfrm flipV="1">
              <a:off x="10895404" y="3552675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90" idx="0"/>
              <a:endCxn id="87" idx="3"/>
            </p:cNvCxnSpPr>
            <p:nvPr/>
          </p:nvCxnSpPr>
          <p:spPr>
            <a:xfrm flipH="1" flipV="1">
              <a:off x="10215048" y="2763457"/>
              <a:ext cx="680356" cy="332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80" idx="0"/>
              <a:endCxn id="91" idx="2"/>
            </p:cNvCxnSpPr>
            <p:nvPr/>
          </p:nvCxnSpPr>
          <p:spPr>
            <a:xfrm flipV="1">
              <a:off x="9959234" y="4347331"/>
              <a:ext cx="936170" cy="593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7253225" y="652054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s-E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Push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9673484" y="649916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s-E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Push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011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3342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Summary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11726" y="1530996"/>
            <a:ext cx="112845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because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performed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locally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efficient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structures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simply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directed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acyclic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graph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full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snapshots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a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at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time,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identified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hash</a:t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guarentees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nothing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has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changed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Synchronization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repositories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made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merging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local and</a:t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remote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branches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has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lots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also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done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GUI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client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),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must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know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doing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our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3473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345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Resources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11726" y="1530996"/>
            <a:ext cx="112845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Pro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Scott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Chacon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 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http://git-scm.com/book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Command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reference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 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http://git-scm.com/docs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217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664028" y="1503011"/>
            <a:ext cx="10932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Created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Linus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Torvals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creator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Linux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kernel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664028" y="3646714"/>
            <a:ext cx="10635343" cy="1611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1447800" y="3788865"/>
            <a:ext cx="423906" cy="423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29342" y="2429733"/>
            <a:ext cx="1861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2002, Linux </a:t>
            </a:r>
            <a:r>
              <a:rPr lang="es-ES" sz="1600" dirty="0" err="1" smtClean="0"/>
              <a:t>Started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“</a:t>
            </a:r>
            <a:r>
              <a:rPr lang="es-ES" sz="1600" dirty="0" err="1" smtClean="0"/>
              <a:t>community</a:t>
            </a:r>
            <a:r>
              <a:rPr lang="es-ES" sz="1600" dirty="0" smtClean="0"/>
              <a:t>”</a:t>
            </a:r>
            <a:endParaRPr lang="es-ES" sz="1600" dirty="0"/>
          </a:p>
          <a:p>
            <a:pPr algn="ctr"/>
            <a:r>
              <a:rPr lang="es-ES" sz="1600" dirty="0" err="1" smtClean="0"/>
              <a:t>version</a:t>
            </a:r>
            <a:r>
              <a:rPr lang="es-ES" sz="1600" dirty="0" smtClean="0"/>
              <a:t> of </a:t>
            </a:r>
            <a:r>
              <a:rPr lang="es-ES" sz="1600" dirty="0" err="1" smtClean="0"/>
              <a:t>BitKeeper</a:t>
            </a:r>
            <a:endParaRPr lang="es-ES" sz="1600" dirty="0"/>
          </a:p>
        </p:txBody>
      </p:sp>
      <p:sp>
        <p:nvSpPr>
          <p:cNvPr id="8" name="Elipse 7"/>
          <p:cNvSpPr/>
          <p:nvPr/>
        </p:nvSpPr>
        <p:spPr>
          <a:xfrm>
            <a:off x="2865630" y="4648835"/>
            <a:ext cx="423906" cy="423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097869" y="5279569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1st of </a:t>
            </a:r>
            <a:r>
              <a:rPr lang="es-ES" sz="1600" dirty="0" err="1" smtClean="0"/>
              <a:t>April</a:t>
            </a:r>
            <a:r>
              <a:rPr lang="es-ES" sz="1600" dirty="0" smtClean="0"/>
              <a:t>, 2005 </a:t>
            </a:r>
            <a:r>
              <a:rPr lang="es-ES" sz="1600" dirty="0" err="1" smtClean="0"/>
              <a:t>Community</a:t>
            </a:r>
            <a:r>
              <a:rPr lang="es-ES" sz="1600" dirty="0" smtClean="0"/>
              <a:t> versión </a:t>
            </a:r>
            <a:r>
              <a:rPr lang="es-ES" sz="1600" dirty="0" err="1" smtClean="0"/>
              <a:t>discontinued</a:t>
            </a:r>
            <a:endParaRPr lang="es-ES" sz="1600" dirty="0"/>
          </a:p>
        </p:txBody>
      </p:sp>
      <p:sp>
        <p:nvSpPr>
          <p:cNvPr id="10" name="Elipse 9"/>
          <p:cNvSpPr/>
          <p:nvPr/>
        </p:nvSpPr>
        <p:spPr>
          <a:xfrm>
            <a:off x="4493238" y="3788865"/>
            <a:ext cx="423906" cy="423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681774" y="2183512"/>
            <a:ext cx="2046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3th of </a:t>
            </a:r>
            <a:r>
              <a:rPr lang="es-ES" sz="1600" dirty="0" err="1" smtClean="0"/>
              <a:t>April</a:t>
            </a:r>
            <a:r>
              <a:rPr lang="es-ES" sz="1600" dirty="0" smtClean="0"/>
              <a:t> – 18th of </a:t>
            </a:r>
            <a:r>
              <a:rPr lang="es-ES" sz="1600" dirty="0" err="1" smtClean="0"/>
              <a:t>April</a:t>
            </a:r>
            <a:r>
              <a:rPr lang="es-ES" sz="1600" dirty="0" smtClean="0"/>
              <a:t>, 2005. </a:t>
            </a:r>
            <a:r>
              <a:rPr lang="es-ES" sz="1600" dirty="0" err="1" smtClean="0"/>
              <a:t>Git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started</a:t>
            </a:r>
            <a:r>
              <a:rPr lang="es-ES" sz="1600" dirty="0" smtClean="0"/>
              <a:t>, </a:t>
            </a:r>
            <a:r>
              <a:rPr lang="es-ES" sz="1600" dirty="0" err="1" smtClean="0"/>
              <a:t>announced</a:t>
            </a:r>
            <a:r>
              <a:rPr lang="es-ES" sz="1600" dirty="0" smtClean="0"/>
              <a:t>, </a:t>
            </a:r>
            <a:r>
              <a:rPr lang="es-ES" sz="1600" dirty="0" err="1" smtClean="0"/>
              <a:t>self-hosted</a:t>
            </a:r>
            <a:r>
              <a:rPr lang="es-ES" sz="1600" dirty="0" smtClean="0"/>
              <a:t> and </a:t>
            </a:r>
            <a:r>
              <a:rPr lang="es-ES" sz="1600" dirty="0" err="1" smtClean="0"/>
              <a:t>finished</a:t>
            </a:r>
            <a:r>
              <a:rPr lang="es-ES" sz="1600" dirty="0" smtClean="0"/>
              <a:t> (</a:t>
            </a:r>
            <a:r>
              <a:rPr lang="es-ES" sz="1600" dirty="0" err="1" smtClean="0"/>
              <a:t>low-level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2" name="Elipse 11"/>
          <p:cNvSpPr/>
          <p:nvPr/>
        </p:nvSpPr>
        <p:spPr>
          <a:xfrm>
            <a:off x="5964153" y="4648835"/>
            <a:ext cx="423906" cy="423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5196392" y="5279569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18th of June, 2005 Linux 2.6.12 </a:t>
            </a:r>
            <a:r>
              <a:rPr lang="es-ES" sz="1600" dirty="0" err="1" smtClean="0"/>
              <a:t>release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managed</a:t>
            </a:r>
            <a:r>
              <a:rPr lang="es-ES" sz="1600" dirty="0" smtClean="0"/>
              <a:t> </a:t>
            </a:r>
            <a:r>
              <a:rPr lang="es-ES" sz="1600" dirty="0" err="1" smtClean="0"/>
              <a:t>by</a:t>
            </a:r>
            <a:r>
              <a:rPr lang="es-ES" sz="1600" dirty="0" smtClean="0"/>
              <a:t> </a:t>
            </a:r>
            <a:r>
              <a:rPr lang="es-ES" sz="1600" dirty="0" err="1" smtClean="0"/>
              <a:t>Git</a:t>
            </a:r>
            <a:endParaRPr lang="es-ES" sz="1600" dirty="0"/>
          </a:p>
        </p:txBody>
      </p:sp>
      <p:sp>
        <p:nvSpPr>
          <p:cNvPr id="14" name="Elipse 13"/>
          <p:cNvSpPr/>
          <p:nvPr/>
        </p:nvSpPr>
        <p:spPr>
          <a:xfrm>
            <a:off x="7538675" y="3788865"/>
            <a:ext cx="423906" cy="423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6727211" y="2183512"/>
            <a:ext cx="2046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26th of </a:t>
            </a:r>
            <a:r>
              <a:rPr lang="es-ES" sz="1600" dirty="0" err="1" smtClean="0"/>
              <a:t>July</a:t>
            </a:r>
            <a:r>
              <a:rPr lang="es-ES" sz="1600" dirty="0" smtClean="0"/>
              <a:t>, 2005. Junio </a:t>
            </a:r>
            <a:r>
              <a:rPr lang="es-ES" sz="1600" dirty="0" err="1" smtClean="0"/>
              <a:t>Hamano</a:t>
            </a:r>
            <a:r>
              <a:rPr lang="es-ES" sz="1600" dirty="0" smtClean="0"/>
              <a:t> </a:t>
            </a:r>
            <a:r>
              <a:rPr lang="es-ES" sz="1600" dirty="0" err="1" smtClean="0"/>
              <a:t>assumes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maintenance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Project</a:t>
            </a:r>
            <a:endParaRPr lang="es-ES" sz="1600" dirty="0"/>
          </a:p>
        </p:txBody>
      </p:sp>
      <p:sp>
        <p:nvSpPr>
          <p:cNvPr id="16" name="Elipse 15"/>
          <p:cNvSpPr/>
          <p:nvPr/>
        </p:nvSpPr>
        <p:spPr>
          <a:xfrm>
            <a:off x="9062676" y="4648835"/>
            <a:ext cx="423906" cy="423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8294915" y="5279569"/>
            <a:ext cx="1959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2007. </a:t>
            </a:r>
            <a:r>
              <a:rPr lang="es-ES" sz="1600" dirty="0" err="1" smtClean="0"/>
              <a:t>Git</a:t>
            </a:r>
            <a:r>
              <a:rPr lang="es-ES" sz="1600" dirty="0" smtClean="0"/>
              <a:t> has </a:t>
            </a:r>
            <a:r>
              <a:rPr lang="es-ES" sz="1600" dirty="0" err="1" smtClean="0"/>
              <a:t>an</a:t>
            </a:r>
            <a:r>
              <a:rPr lang="es-ES" sz="1600" dirty="0" smtClean="0"/>
              <a:t> “</a:t>
            </a:r>
            <a:r>
              <a:rPr lang="es-ES" sz="1600" dirty="0" err="1" smtClean="0"/>
              <a:t>easy</a:t>
            </a:r>
            <a:r>
              <a:rPr lang="es-ES" sz="1600" dirty="0" smtClean="0"/>
              <a:t> to use” interface </a:t>
            </a:r>
          </a:p>
          <a:p>
            <a:pPr algn="ctr"/>
            <a:r>
              <a:rPr lang="es-ES" sz="1600" dirty="0" smtClean="0"/>
              <a:t>(</a:t>
            </a:r>
            <a:r>
              <a:rPr lang="es-ES" sz="1600" dirty="0" err="1" smtClean="0"/>
              <a:t>command</a:t>
            </a:r>
            <a:r>
              <a:rPr lang="es-ES" sz="1600" dirty="0" smtClean="0"/>
              <a:t>-line)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4526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1.prweb.com/prfiles/2008/11/12/83460/PracticeSolu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71" y="-500743"/>
            <a:ext cx="12192000" cy="81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57200" y="1676401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PRACTICE</a:t>
            </a:r>
            <a:endParaRPr lang="es-ES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1257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03645" y="975825"/>
            <a:ext cx="2667000" cy="4255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2905768" y="1735752"/>
            <a:ext cx="2062754" cy="32234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3763059" y="117112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092202" y="1984437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s-E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158816" y="2512643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3153373" y="3347482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3153373" y="4182321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438618" y="2562959"/>
            <a:ext cx="98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38618" y="338413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38618" y="423263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Conector recto 11"/>
          <p:cNvCxnSpPr>
            <a:stCxn id="7" idx="0"/>
            <a:endCxn id="6" idx="2"/>
          </p:cNvCxnSpPr>
          <p:nvPr/>
        </p:nvCxnSpPr>
        <p:spPr>
          <a:xfrm flipV="1">
            <a:off x="3931702" y="3013386"/>
            <a:ext cx="5443" cy="33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0"/>
            <a:endCxn id="7" idx="2"/>
          </p:cNvCxnSpPr>
          <p:nvPr/>
        </p:nvCxnSpPr>
        <p:spPr>
          <a:xfrm flipV="1">
            <a:off x="3931702" y="3848225"/>
            <a:ext cx="0" cy="33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57795" y="975825"/>
            <a:ext cx="2667000" cy="4255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5759918" y="1978868"/>
            <a:ext cx="2062754" cy="2980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622184" y="1016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946352" y="2071525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s-E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012966" y="2512643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/>
          <p:cNvSpPr/>
          <p:nvPr/>
        </p:nvSpPr>
        <p:spPr>
          <a:xfrm>
            <a:off x="6007523" y="3347482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redondeado 19"/>
          <p:cNvSpPr/>
          <p:nvPr/>
        </p:nvSpPr>
        <p:spPr>
          <a:xfrm>
            <a:off x="6007523" y="4182321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6292768" y="2562959"/>
            <a:ext cx="98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292768" y="338413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292768" y="423263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Conector recto 23"/>
          <p:cNvCxnSpPr>
            <a:stCxn id="19" idx="0"/>
            <a:endCxn id="18" idx="2"/>
          </p:cNvCxnSpPr>
          <p:nvPr/>
        </p:nvCxnSpPr>
        <p:spPr>
          <a:xfrm flipV="1">
            <a:off x="6785852" y="3013386"/>
            <a:ext cx="5443" cy="33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20" idx="0"/>
            <a:endCxn id="19" idx="2"/>
          </p:cNvCxnSpPr>
          <p:nvPr/>
        </p:nvCxnSpPr>
        <p:spPr>
          <a:xfrm flipV="1">
            <a:off x="6785852" y="3848225"/>
            <a:ext cx="0" cy="33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6157491" y="1392380"/>
            <a:ext cx="1256721" cy="4042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6562873" y="1440622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file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8300266" y="975825"/>
            <a:ext cx="2667000" cy="4255532"/>
            <a:chOff x="8300266" y="975825"/>
            <a:chExt cx="2667000" cy="4255532"/>
          </a:xfrm>
        </p:grpSpPr>
        <p:sp>
          <p:nvSpPr>
            <p:cNvPr id="28" name="Rectángulo 27"/>
            <p:cNvSpPr/>
            <p:nvPr/>
          </p:nvSpPr>
          <p:spPr>
            <a:xfrm>
              <a:off x="8300266" y="975825"/>
              <a:ext cx="2667000" cy="42555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8602389" y="1978868"/>
              <a:ext cx="2062754" cy="29803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8736892" y="1028617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My</a:t>
              </a:r>
              <a:r>
                <a:rPr lang="es-ES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Repository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788823" y="2071525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Database</a:t>
              </a:r>
              <a:endParaRPr lang="es-E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8855437" y="2512643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redondeado 32"/>
            <p:cNvSpPr/>
            <p:nvPr/>
          </p:nvSpPr>
          <p:spPr>
            <a:xfrm>
              <a:off x="8849994" y="3347482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8849994" y="4182321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135239" y="2562959"/>
              <a:ext cx="986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135239" y="3384132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9135239" y="4232637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38" name="Conector recto 37"/>
            <p:cNvCxnSpPr>
              <a:stCxn id="33" idx="0"/>
              <a:endCxn id="32" idx="2"/>
            </p:cNvCxnSpPr>
            <p:nvPr/>
          </p:nvCxnSpPr>
          <p:spPr>
            <a:xfrm flipV="1">
              <a:off x="9628323" y="3013386"/>
              <a:ext cx="5443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stCxn id="34" idx="0"/>
              <a:endCxn id="33" idx="2"/>
            </p:cNvCxnSpPr>
            <p:nvPr/>
          </p:nvCxnSpPr>
          <p:spPr>
            <a:xfrm flipV="1">
              <a:off x="9628323" y="3848225"/>
              <a:ext cx="0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ángulo redondeado 39"/>
            <p:cNvSpPr/>
            <p:nvPr/>
          </p:nvSpPr>
          <p:spPr>
            <a:xfrm>
              <a:off x="8999962" y="1392380"/>
              <a:ext cx="1256721" cy="40426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9405344" y="14406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43" name="Conector recto de flecha 42"/>
            <p:cNvCxnSpPr>
              <a:stCxn id="29" idx="0"/>
            </p:cNvCxnSpPr>
            <p:nvPr/>
          </p:nvCxnSpPr>
          <p:spPr>
            <a:xfrm flipH="1" flipV="1">
              <a:off x="9628322" y="1796640"/>
              <a:ext cx="5444" cy="182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recto de flecha 44"/>
          <p:cNvCxnSpPr>
            <a:stCxn id="15" idx="0"/>
            <a:endCxn id="26" idx="2"/>
          </p:cNvCxnSpPr>
          <p:nvPr/>
        </p:nvCxnSpPr>
        <p:spPr>
          <a:xfrm flipH="1" flipV="1">
            <a:off x="6785852" y="1796640"/>
            <a:ext cx="5443" cy="182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-510869" y="1673171"/>
            <a:ext cx="2667000" cy="3558185"/>
            <a:chOff x="-510869" y="1673171"/>
            <a:chExt cx="2667000" cy="3558185"/>
          </a:xfrm>
        </p:grpSpPr>
        <p:sp>
          <p:nvSpPr>
            <p:cNvPr id="46" name="Rectángulo 45"/>
            <p:cNvSpPr/>
            <p:nvPr/>
          </p:nvSpPr>
          <p:spPr>
            <a:xfrm>
              <a:off x="-510869" y="1673171"/>
              <a:ext cx="2667000" cy="35581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-208746" y="2174004"/>
              <a:ext cx="2062754" cy="27852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81010" y="176238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Origin</a:t>
              </a:r>
              <a:endParaRPr lang="es-E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-22312" y="22409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Database</a:t>
              </a:r>
              <a:endParaRPr lang="es-E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0" name="Rectángulo redondeado 49"/>
            <p:cNvSpPr/>
            <p:nvPr/>
          </p:nvSpPr>
          <p:spPr>
            <a:xfrm>
              <a:off x="44302" y="2646455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redondeado 50"/>
            <p:cNvSpPr/>
            <p:nvPr/>
          </p:nvSpPr>
          <p:spPr>
            <a:xfrm>
              <a:off x="38859" y="3481294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51"/>
            <p:cNvSpPr/>
            <p:nvPr/>
          </p:nvSpPr>
          <p:spPr>
            <a:xfrm>
              <a:off x="38859" y="4316133"/>
              <a:ext cx="1556657" cy="5007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324104" y="2696771"/>
              <a:ext cx="986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324104" y="3517944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24104" y="4366449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Version</a:t>
              </a:r>
              <a:r>
                <a:rPr lang="es-ES" sz="1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s-E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56" name="Conector recto 55"/>
            <p:cNvCxnSpPr>
              <a:stCxn id="51" idx="0"/>
              <a:endCxn id="50" idx="2"/>
            </p:cNvCxnSpPr>
            <p:nvPr/>
          </p:nvCxnSpPr>
          <p:spPr>
            <a:xfrm flipV="1">
              <a:off x="817188" y="3147198"/>
              <a:ext cx="5443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>
              <a:stCxn id="52" idx="0"/>
              <a:endCxn id="51" idx="2"/>
            </p:cNvCxnSpPr>
            <p:nvPr/>
          </p:nvCxnSpPr>
          <p:spPr>
            <a:xfrm flipV="1">
              <a:off x="817188" y="3982037"/>
              <a:ext cx="0" cy="334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6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/>
          <p:cNvGrpSpPr/>
          <p:nvPr/>
        </p:nvGrpSpPr>
        <p:grpSpPr>
          <a:xfrm>
            <a:off x="6889110" y="-424539"/>
            <a:ext cx="5595259" cy="2732311"/>
            <a:chOff x="947057" y="881746"/>
            <a:chExt cx="5595259" cy="2732311"/>
          </a:xfrm>
        </p:grpSpPr>
        <p:sp>
          <p:nvSpPr>
            <p:cNvPr id="2" name="Elipse 1"/>
            <p:cNvSpPr/>
            <p:nvPr/>
          </p:nvSpPr>
          <p:spPr>
            <a:xfrm>
              <a:off x="947057" y="2514600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" name="Elipse 2"/>
            <p:cNvSpPr/>
            <p:nvPr/>
          </p:nvSpPr>
          <p:spPr>
            <a:xfrm>
              <a:off x="1687286" y="2514600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2427515" y="2514599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3211287" y="3178628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3973287" y="3178628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J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4735287" y="3178628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K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231572" y="1513113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982687" y="1513113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3733802" y="1513113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917" y="1513113"/>
              <a:ext cx="435431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5236032" y="1513113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5987145" y="1513113"/>
              <a:ext cx="435429" cy="4354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de flecha 14"/>
            <p:cNvCxnSpPr>
              <a:stCxn id="13" idx="2"/>
              <a:endCxn id="12" idx="6"/>
            </p:cNvCxnSpPr>
            <p:nvPr/>
          </p:nvCxnSpPr>
          <p:spPr>
            <a:xfrm flipH="1">
              <a:off x="5671461" y="1730828"/>
              <a:ext cx="3156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stCxn id="12" idx="2"/>
              <a:endCxn id="11" idx="6"/>
            </p:cNvCxnSpPr>
            <p:nvPr/>
          </p:nvCxnSpPr>
          <p:spPr>
            <a:xfrm flipH="1">
              <a:off x="4920348" y="1730828"/>
              <a:ext cx="3156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11" idx="2"/>
              <a:endCxn id="10" idx="6"/>
            </p:cNvCxnSpPr>
            <p:nvPr/>
          </p:nvCxnSpPr>
          <p:spPr>
            <a:xfrm flipH="1">
              <a:off x="4169231" y="1730828"/>
              <a:ext cx="3156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0" idx="2"/>
              <a:endCxn id="9" idx="6"/>
            </p:cNvCxnSpPr>
            <p:nvPr/>
          </p:nvCxnSpPr>
          <p:spPr>
            <a:xfrm flipH="1">
              <a:off x="3418116" y="1730828"/>
              <a:ext cx="3156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9" idx="2"/>
              <a:endCxn id="8" idx="6"/>
            </p:cNvCxnSpPr>
            <p:nvPr/>
          </p:nvCxnSpPr>
          <p:spPr>
            <a:xfrm flipH="1">
              <a:off x="2667001" y="1730828"/>
              <a:ext cx="3156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4" idx="2"/>
              <a:endCxn id="3" idx="6"/>
            </p:cNvCxnSpPr>
            <p:nvPr/>
          </p:nvCxnSpPr>
          <p:spPr>
            <a:xfrm flipH="1">
              <a:off x="2122715" y="2732314"/>
              <a:ext cx="3048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stCxn id="3" idx="2"/>
              <a:endCxn id="2" idx="6"/>
            </p:cNvCxnSpPr>
            <p:nvPr/>
          </p:nvCxnSpPr>
          <p:spPr>
            <a:xfrm flipH="1">
              <a:off x="1382486" y="2732315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stCxn id="6" idx="2"/>
              <a:endCxn id="5" idx="6"/>
            </p:cNvCxnSpPr>
            <p:nvPr/>
          </p:nvCxnSpPr>
          <p:spPr>
            <a:xfrm flipH="1">
              <a:off x="3646716" y="3396343"/>
              <a:ext cx="3265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7" idx="2"/>
              <a:endCxn id="6" idx="6"/>
            </p:cNvCxnSpPr>
            <p:nvPr/>
          </p:nvCxnSpPr>
          <p:spPr>
            <a:xfrm flipH="1">
              <a:off x="4408716" y="3396343"/>
              <a:ext cx="3265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ángulo redondeado 32"/>
            <p:cNvSpPr/>
            <p:nvPr/>
          </p:nvSpPr>
          <p:spPr>
            <a:xfrm>
              <a:off x="5649688" y="3216728"/>
              <a:ext cx="674914" cy="35922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>
                  <a:solidFill>
                    <a:schemeClr val="tx1"/>
                  </a:solidFill>
                </a:rPr>
                <a:t>baz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3614059" y="881746"/>
              <a:ext cx="674914" cy="35922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>
                  <a:solidFill>
                    <a:schemeClr val="tx1"/>
                  </a:solidFill>
                </a:rPr>
                <a:t>foo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redondeado 34"/>
            <p:cNvSpPr/>
            <p:nvPr/>
          </p:nvSpPr>
          <p:spPr>
            <a:xfrm>
              <a:off x="5867402" y="881746"/>
              <a:ext cx="674914" cy="35922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tx1"/>
                  </a:solidFill>
                </a:rPr>
                <a:t>bar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recto de flecha 36"/>
            <p:cNvCxnSpPr>
              <a:stCxn id="33" idx="1"/>
              <a:endCxn id="7" idx="6"/>
            </p:cNvCxnSpPr>
            <p:nvPr/>
          </p:nvCxnSpPr>
          <p:spPr>
            <a:xfrm flipH="1">
              <a:off x="5170716" y="3396342"/>
              <a:ext cx="47897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5" idx="1"/>
              <a:endCxn id="4" idx="5"/>
            </p:cNvCxnSpPr>
            <p:nvPr/>
          </p:nvCxnSpPr>
          <p:spPr>
            <a:xfrm flipH="1" flipV="1">
              <a:off x="2799177" y="2886261"/>
              <a:ext cx="475877" cy="356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8" idx="3"/>
              <a:endCxn id="3" idx="0"/>
            </p:cNvCxnSpPr>
            <p:nvPr/>
          </p:nvCxnSpPr>
          <p:spPr>
            <a:xfrm flipH="1">
              <a:off x="1905001" y="1884775"/>
              <a:ext cx="390338" cy="629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4539345" y="154655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C´</a:t>
              </a:r>
              <a:endParaRPr lang="es-ES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289356" y="1546551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D</a:t>
              </a:r>
              <a:r>
                <a:rPr lang="es-ES" dirty="0" smtClean="0"/>
                <a:t>´</a:t>
              </a:r>
              <a:endParaRPr lang="es-ES" dirty="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6051355" y="154655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</a:t>
              </a:r>
              <a:r>
                <a:rPr lang="es-ES" dirty="0" smtClean="0"/>
                <a:t>´</a:t>
              </a:r>
              <a:endParaRPr lang="es-ES" dirty="0"/>
            </a:p>
          </p:txBody>
        </p:sp>
        <p:cxnSp>
          <p:nvCxnSpPr>
            <p:cNvPr id="52" name="Conector recto de flecha 51"/>
            <p:cNvCxnSpPr>
              <a:stCxn id="34" idx="2"/>
              <a:endCxn id="10" idx="0"/>
            </p:cNvCxnSpPr>
            <p:nvPr/>
          </p:nvCxnSpPr>
          <p:spPr>
            <a:xfrm>
              <a:off x="3951516" y="1240974"/>
              <a:ext cx="1" cy="27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stCxn id="35" idx="2"/>
              <a:endCxn id="13" idx="0"/>
            </p:cNvCxnSpPr>
            <p:nvPr/>
          </p:nvCxnSpPr>
          <p:spPr>
            <a:xfrm>
              <a:off x="6204859" y="1240974"/>
              <a:ext cx="1" cy="27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/>
          <p:cNvGrpSpPr/>
          <p:nvPr/>
        </p:nvGrpSpPr>
        <p:grpSpPr>
          <a:xfrm>
            <a:off x="923739" y="2394857"/>
            <a:ext cx="4725946" cy="444767"/>
            <a:chOff x="923739" y="2394857"/>
            <a:chExt cx="4725946" cy="444767"/>
          </a:xfrm>
        </p:grpSpPr>
        <p:sp>
          <p:nvSpPr>
            <p:cNvPr id="56" name="Rectángulo 55"/>
            <p:cNvSpPr/>
            <p:nvPr/>
          </p:nvSpPr>
          <p:spPr>
            <a:xfrm>
              <a:off x="923739" y="239485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1912794" y="2404196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2901849" y="239485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3890904" y="239485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4879958" y="2394857"/>
              <a:ext cx="769727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BD</a:t>
              </a:r>
              <a:r>
                <a:rPr lang="es-ES" sz="1100" dirty="0" smtClean="0">
                  <a:solidFill>
                    <a:schemeClr val="tx1"/>
                  </a:solidFill>
                </a:rPr>
                <a:t>-1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recto de flecha 70"/>
            <p:cNvCxnSpPr>
              <a:stCxn id="60" idx="1"/>
              <a:endCxn id="59" idx="3"/>
            </p:cNvCxnSpPr>
            <p:nvPr/>
          </p:nvCxnSpPr>
          <p:spPr>
            <a:xfrm flipH="1">
              <a:off x="4435190" y="2612571"/>
              <a:ext cx="4447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stCxn id="59" idx="1"/>
              <a:endCxn id="58" idx="3"/>
            </p:cNvCxnSpPr>
            <p:nvPr/>
          </p:nvCxnSpPr>
          <p:spPr>
            <a:xfrm flipH="1">
              <a:off x="3446135" y="261257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stCxn id="58" idx="1"/>
              <a:endCxn id="57" idx="3"/>
            </p:cNvCxnSpPr>
            <p:nvPr/>
          </p:nvCxnSpPr>
          <p:spPr>
            <a:xfrm flipH="1">
              <a:off x="2457080" y="2612571"/>
              <a:ext cx="444769" cy="9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>
              <a:stCxn id="57" idx="1"/>
              <a:endCxn id="56" idx="3"/>
            </p:cNvCxnSpPr>
            <p:nvPr/>
          </p:nvCxnSpPr>
          <p:spPr>
            <a:xfrm flipH="1" flipV="1">
              <a:off x="1468025" y="2612571"/>
              <a:ext cx="444769" cy="9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103"/>
          <p:cNvGrpSpPr/>
          <p:nvPr/>
        </p:nvGrpSpPr>
        <p:grpSpPr>
          <a:xfrm>
            <a:off x="903515" y="3427453"/>
            <a:ext cx="5493108" cy="1077685"/>
            <a:chOff x="903515" y="3450771"/>
            <a:chExt cx="5493108" cy="1077685"/>
          </a:xfrm>
        </p:grpSpPr>
        <p:sp>
          <p:nvSpPr>
            <p:cNvPr id="61" name="Rectángulo 60"/>
            <p:cNvSpPr/>
            <p:nvPr/>
          </p:nvSpPr>
          <p:spPr>
            <a:xfrm>
              <a:off x="903515" y="345544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892570" y="345544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2881625" y="345544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3890904" y="409302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D´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870680" y="3450771"/>
              <a:ext cx="544286" cy="4354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Conector recto de flecha 78"/>
            <p:cNvCxnSpPr>
              <a:endCxn id="65" idx="3"/>
            </p:cNvCxnSpPr>
            <p:nvPr/>
          </p:nvCxnSpPr>
          <p:spPr>
            <a:xfrm flipH="1">
              <a:off x="4414966" y="3668484"/>
              <a:ext cx="5909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 flipH="1">
              <a:off x="4429751" y="4310741"/>
              <a:ext cx="5909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>
              <a:stCxn id="65" idx="1"/>
              <a:endCxn id="63" idx="3"/>
            </p:cNvCxnSpPr>
            <p:nvPr/>
          </p:nvCxnSpPr>
          <p:spPr>
            <a:xfrm flipH="1">
              <a:off x="3425911" y="3668485"/>
              <a:ext cx="444769" cy="4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 flipH="1">
              <a:off x="2436856" y="3673154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62" idx="1"/>
              <a:endCxn id="61" idx="3"/>
            </p:cNvCxnSpPr>
            <p:nvPr/>
          </p:nvCxnSpPr>
          <p:spPr>
            <a:xfrm flipH="1">
              <a:off x="1447801" y="3673154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64" idx="1"/>
              <a:endCxn id="63" idx="3"/>
            </p:cNvCxnSpPr>
            <p:nvPr/>
          </p:nvCxnSpPr>
          <p:spPr>
            <a:xfrm flipH="1" flipV="1">
              <a:off x="3425911" y="3673154"/>
              <a:ext cx="464993" cy="637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5020669" y="3499207"/>
              <a:ext cx="1375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before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020669" y="4141464"/>
              <a:ext cx="122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after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903515" y="5092967"/>
            <a:ext cx="5493108" cy="1041452"/>
            <a:chOff x="903515" y="5092967"/>
            <a:chExt cx="5493108" cy="1041452"/>
          </a:xfrm>
        </p:grpSpPr>
        <p:sp>
          <p:nvSpPr>
            <p:cNvPr id="66" name="Rectángulo 65"/>
            <p:cNvSpPr/>
            <p:nvPr/>
          </p:nvSpPr>
          <p:spPr>
            <a:xfrm>
              <a:off x="903515" y="509296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1892570" y="509296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2881625" y="5092967"/>
              <a:ext cx="544286" cy="4354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3870680" y="5092967"/>
              <a:ext cx="544286" cy="4354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recto de flecha 80"/>
            <p:cNvCxnSpPr/>
            <p:nvPr/>
          </p:nvCxnSpPr>
          <p:spPr>
            <a:xfrm flipH="1">
              <a:off x="4414966" y="5310681"/>
              <a:ext cx="5909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>
              <a:stCxn id="69" idx="1"/>
              <a:endCxn id="68" idx="3"/>
            </p:cNvCxnSpPr>
            <p:nvPr/>
          </p:nvCxnSpPr>
          <p:spPr>
            <a:xfrm flipH="1">
              <a:off x="3425911" y="531068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68" idx="1"/>
              <a:endCxn id="67" idx="3"/>
            </p:cNvCxnSpPr>
            <p:nvPr/>
          </p:nvCxnSpPr>
          <p:spPr>
            <a:xfrm flipH="1">
              <a:off x="2436856" y="531068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/>
            <p:cNvCxnSpPr>
              <a:stCxn id="67" idx="1"/>
              <a:endCxn id="66" idx="3"/>
            </p:cNvCxnSpPr>
            <p:nvPr/>
          </p:nvCxnSpPr>
          <p:spPr>
            <a:xfrm flipH="1">
              <a:off x="1447801" y="5310681"/>
              <a:ext cx="444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>
              <a:endCxn id="67" idx="2"/>
            </p:cNvCxnSpPr>
            <p:nvPr/>
          </p:nvCxnSpPr>
          <p:spPr>
            <a:xfrm flipH="1" flipV="1">
              <a:off x="2164713" y="5528395"/>
              <a:ext cx="292367" cy="4260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5020669" y="5122272"/>
              <a:ext cx="1375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before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2490810" y="5795865"/>
              <a:ext cx="122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HEAD (</a:t>
              </a:r>
              <a:r>
                <a:rPr lang="es-ES" sz="1600" dirty="0" err="1" smtClean="0"/>
                <a:t>after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74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7119258" y="735168"/>
            <a:ext cx="5350172" cy="3556544"/>
            <a:chOff x="4474029" y="1530996"/>
            <a:chExt cx="5350172" cy="3556544"/>
          </a:xfrm>
        </p:grpSpPr>
        <p:sp>
          <p:nvSpPr>
            <p:cNvPr id="3" name="Rectángulo 2"/>
            <p:cNvSpPr/>
            <p:nvPr/>
          </p:nvSpPr>
          <p:spPr>
            <a:xfrm>
              <a:off x="6123370" y="1530996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6123370" y="231322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6123370" y="3095444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23370" y="387377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123370" y="4652112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F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320798" y="388312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de flecha 14"/>
            <p:cNvCxnSpPr>
              <a:stCxn id="4" idx="0"/>
              <a:endCxn id="3" idx="2"/>
            </p:cNvCxnSpPr>
            <p:nvPr/>
          </p:nvCxnSpPr>
          <p:spPr>
            <a:xfrm flipV="1">
              <a:off x="6395513" y="1966424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stCxn id="5" idx="0"/>
              <a:endCxn id="4" idx="2"/>
            </p:cNvCxnSpPr>
            <p:nvPr/>
          </p:nvCxnSpPr>
          <p:spPr>
            <a:xfrm flipV="1">
              <a:off x="6395513" y="2748648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6" idx="0"/>
              <a:endCxn id="5" idx="2"/>
            </p:cNvCxnSpPr>
            <p:nvPr/>
          </p:nvCxnSpPr>
          <p:spPr>
            <a:xfrm flipV="1">
              <a:off x="6395513" y="3530872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2" idx="0"/>
              <a:endCxn id="6" idx="2"/>
            </p:cNvCxnSpPr>
            <p:nvPr/>
          </p:nvCxnSpPr>
          <p:spPr>
            <a:xfrm flipV="1">
              <a:off x="6395513" y="4309206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H="1">
              <a:off x="6667656" y="3325415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13" idx="0"/>
              <a:endCxn id="5" idx="2"/>
            </p:cNvCxnSpPr>
            <p:nvPr/>
          </p:nvCxnSpPr>
          <p:spPr>
            <a:xfrm flipH="1" flipV="1">
              <a:off x="6395513" y="3530872"/>
              <a:ext cx="1197428" cy="352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stCxn id="12" idx="0"/>
              <a:endCxn id="13" idx="2"/>
            </p:cNvCxnSpPr>
            <p:nvPr/>
          </p:nvCxnSpPr>
          <p:spPr>
            <a:xfrm flipV="1">
              <a:off x="6395513" y="4318555"/>
              <a:ext cx="1197428" cy="333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7093719" y="3143881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H="1">
              <a:off x="8168052" y="3325415"/>
              <a:ext cx="42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H="1">
              <a:off x="7897741" y="4105707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8323804" y="3924173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37" name="Conector recto de flecha 36"/>
            <p:cNvCxnSpPr/>
            <p:nvPr/>
          </p:nvCxnSpPr>
          <p:spPr>
            <a:xfrm flipH="1">
              <a:off x="9398137" y="4105707"/>
              <a:ext cx="42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4968133" y="3143881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45" name="Conector recto de flecha 44"/>
            <p:cNvCxnSpPr>
              <a:stCxn id="42" idx="3"/>
              <a:endCxn id="5" idx="1"/>
            </p:cNvCxnSpPr>
            <p:nvPr/>
          </p:nvCxnSpPr>
          <p:spPr>
            <a:xfrm>
              <a:off x="5733407" y="3313158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endCxn id="42" idx="1"/>
            </p:cNvCxnSpPr>
            <p:nvPr/>
          </p:nvCxnSpPr>
          <p:spPr>
            <a:xfrm>
              <a:off x="4474029" y="3313158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4968133" y="3934065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49" name="Conector recto de flecha 48"/>
            <p:cNvCxnSpPr>
              <a:stCxn id="48" idx="3"/>
            </p:cNvCxnSpPr>
            <p:nvPr/>
          </p:nvCxnSpPr>
          <p:spPr>
            <a:xfrm>
              <a:off x="5733407" y="4103342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endCxn id="48" idx="1"/>
            </p:cNvCxnSpPr>
            <p:nvPr/>
          </p:nvCxnSpPr>
          <p:spPr>
            <a:xfrm>
              <a:off x="4474029" y="4103342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4968133" y="4716926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52" name="Conector recto de flecha 51"/>
            <p:cNvCxnSpPr>
              <a:stCxn id="51" idx="3"/>
            </p:cNvCxnSpPr>
            <p:nvPr/>
          </p:nvCxnSpPr>
          <p:spPr>
            <a:xfrm>
              <a:off x="5733407" y="4886203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51" idx="1"/>
            </p:cNvCxnSpPr>
            <p:nvPr/>
          </p:nvCxnSpPr>
          <p:spPr>
            <a:xfrm>
              <a:off x="4474029" y="4886203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2991886" y="328142"/>
            <a:ext cx="4924108" cy="2774320"/>
            <a:chOff x="1031814" y="2012300"/>
            <a:chExt cx="4924108" cy="2774320"/>
          </a:xfrm>
        </p:grpSpPr>
        <p:sp>
          <p:nvSpPr>
            <p:cNvPr id="57" name="Rectángulo 56"/>
            <p:cNvSpPr/>
            <p:nvPr/>
          </p:nvSpPr>
          <p:spPr>
            <a:xfrm>
              <a:off x="2681155" y="201230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2681155" y="2794524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2681155" y="357285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2681155" y="4351192"/>
              <a:ext cx="544286" cy="435428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3878583" y="358220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Conector recto de flecha 62"/>
            <p:cNvCxnSpPr>
              <a:stCxn id="58" idx="0"/>
              <a:endCxn id="57" idx="2"/>
            </p:cNvCxnSpPr>
            <p:nvPr/>
          </p:nvCxnSpPr>
          <p:spPr>
            <a:xfrm flipV="1">
              <a:off x="2953298" y="2447728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stCxn id="59" idx="0"/>
              <a:endCxn id="58" idx="2"/>
            </p:cNvCxnSpPr>
            <p:nvPr/>
          </p:nvCxnSpPr>
          <p:spPr>
            <a:xfrm flipV="1">
              <a:off x="2953298" y="3229952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0"/>
              <a:endCxn id="59" idx="2"/>
            </p:cNvCxnSpPr>
            <p:nvPr/>
          </p:nvCxnSpPr>
          <p:spPr>
            <a:xfrm flipV="1">
              <a:off x="2953298" y="4008286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58" idx="2"/>
            </p:cNvCxnSpPr>
            <p:nvPr/>
          </p:nvCxnSpPr>
          <p:spPr>
            <a:xfrm flipH="1" flipV="1">
              <a:off x="2953298" y="3229952"/>
              <a:ext cx="1197428" cy="352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0" idx="0"/>
              <a:endCxn id="61" idx="2"/>
            </p:cNvCxnSpPr>
            <p:nvPr/>
          </p:nvCxnSpPr>
          <p:spPr>
            <a:xfrm flipV="1">
              <a:off x="2953298" y="4017635"/>
              <a:ext cx="1197428" cy="333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/>
            <p:nvPr/>
          </p:nvCxnSpPr>
          <p:spPr>
            <a:xfrm flipH="1">
              <a:off x="4455526" y="3804787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4881589" y="3623253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1525918" y="3633145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78" name="Conector recto de flecha 77"/>
            <p:cNvCxnSpPr>
              <a:stCxn id="77" idx="3"/>
            </p:cNvCxnSpPr>
            <p:nvPr/>
          </p:nvCxnSpPr>
          <p:spPr>
            <a:xfrm>
              <a:off x="2291192" y="3802422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endCxn id="77" idx="1"/>
            </p:cNvCxnSpPr>
            <p:nvPr/>
          </p:nvCxnSpPr>
          <p:spPr>
            <a:xfrm>
              <a:off x="1031814" y="3802422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>
              <a:stCxn id="77" idx="2"/>
              <a:endCxn id="60" idx="1"/>
            </p:cNvCxnSpPr>
            <p:nvPr/>
          </p:nvCxnSpPr>
          <p:spPr>
            <a:xfrm>
              <a:off x="1908555" y="3971699"/>
              <a:ext cx="772600" cy="5972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/>
          <p:cNvGrpSpPr/>
          <p:nvPr/>
        </p:nvGrpSpPr>
        <p:grpSpPr>
          <a:xfrm>
            <a:off x="665903" y="3513378"/>
            <a:ext cx="4123811" cy="2774320"/>
            <a:chOff x="665903" y="3513378"/>
            <a:chExt cx="4123811" cy="2774320"/>
          </a:xfrm>
        </p:grpSpPr>
        <p:sp>
          <p:nvSpPr>
            <p:cNvPr id="87" name="Rectángulo 86"/>
            <p:cNvSpPr/>
            <p:nvPr/>
          </p:nvSpPr>
          <p:spPr>
            <a:xfrm>
              <a:off x="2315244" y="3513378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2315244" y="4295602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15244" y="5073936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2315244" y="5852270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Conector recto de flecha 91"/>
            <p:cNvCxnSpPr>
              <a:stCxn id="88" idx="0"/>
              <a:endCxn id="87" idx="2"/>
            </p:cNvCxnSpPr>
            <p:nvPr/>
          </p:nvCxnSpPr>
          <p:spPr>
            <a:xfrm flipV="1">
              <a:off x="2587387" y="3948806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89" idx="0"/>
              <a:endCxn id="88" idx="2"/>
            </p:cNvCxnSpPr>
            <p:nvPr/>
          </p:nvCxnSpPr>
          <p:spPr>
            <a:xfrm flipV="1">
              <a:off x="2587387" y="4731030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90" idx="0"/>
              <a:endCxn id="89" idx="2"/>
            </p:cNvCxnSpPr>
            <p:nvPr/>
          </p:nvCxnSpPr>
          <p:spPr>
            <a:xfrm flipV="1">
              <a:off x="2587387" y="5509364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/>
            <p:cNvCxnSpPr/>
            <p:nvPr/>
          </p:nvCxnSpPr>
          <p:spPr>
            <a:xfrm flipH="1">
              <a:off x="2877860" y="5315757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/>
            <p:cNvSpPr txBox="1"/>
            <p:nvPr/>
          </p:nvSpPr>
          <p:spPr>
            <a:xfrm>
              <a:off x="3303923" y="5134223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1160007" y="5134223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100" name="Conector recto de flecha 99"/>
            <p:cNvCxnSpPr>
              <a:stCxn id="99" idx="3"/>
            </p:cNvCxnSpPr>
            <p:nvPr/>
          </p:nvCxnSpPr>
          <p:spPr>
            <a:xfrm>
              <a:off x="1925281" y="5303500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endCxn id="99" idx="1"/>
            </p:cNvCxnSpPr>
            <p:nvPr/>
          </p:nvCxnSpPr>
          <p:spPr>
            <a:xfrm>
              <a:off x="665903" y="5303500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adroTexto 104"/>
            <p:cNvSpPr txBox="1"/>
            <p:nvPr/>
          </p:nvSpPr>
          <p:spPr>
            <a:xfrm>
              <a:off x="1160007" y="5875970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106" name="Conector recto de flecha 105"/>
            <p:cNvCxnSpPr>
              <a:stCxn id="105" idx="3"/>
            </p:cNvCxnSpPr>
            <p:nvPr/>
          </p:nvCxnSpPr>
          <p:spPr>
            <a:xfrm>
              <a:off x="1925281" y="6045247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>
              <a:endCxn id="105" idx="1"/>
            </p:cNvCxnSpPr>
            <p:nvPr/>
          </p:nvCxnSpPr>
          <p:spPr>
            <a:xfrm>
              <a:off x="665903" y="6045247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/>
            <p:cNvCxnSpPr/>
            <p:nvPr/>
          </p:nvCxnSpPr>
          <p:spPr>
            <a:xfrm flipH="1">
              <a:off x="2870741" y="6059660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3296804" y="5878126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114" name="Conector recto de flecha 113"/>
            <p:cNvCxnSpPr>
              <a:endCxn id="98" idx="3"/>
            </p:cNvCxnSpPr>
            <p:nvPr/>
          </p:nvCxnSpPr>
          <p:spPr>
            <a:xfrm flipH="1">
              <a:off x="4378256" y="5303500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/>
            <p:nvPr/>
          </p:nvCxnSpPr>
          <p:spPr>
            <a:xfrm flipH="1">
              <a:off x="4371137" y="6059660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65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-550966" y="486742"/>
            <a:ext cx="5096406" cy="4167690"/>
            <a:chOff x="2244331" y="1325349"/>
            <a:chExt cx="5096406" cy="4167690"/>
          </a:xfrm>
        </p:grpSpPr>
        <p:sp>
          <p:nvSpPr>
            <p:cNvPr id="3" name="Rectángulo 2"/>
            <p:cNvSpPr/>
            <p:nvPr/>
          </p:nvSpPr>
          <p:spPr>
            <a:xfrm>
              <a:off x="3893672" y="1325349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893672" y="2107573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893672" y="2885907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893672" y="5057611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Conector recto de flecha 6"/>
            <p:cNvCxnSpPr>
              <a:stCxn id="4" idx="0"/>
              <a:endCxn id="3" idx="2"/>
            </p:cNvCxnSpPr>
            <p:nvPr/>
          </p:nvCxnSpPr>
          <p:spPr>
            <a:xfrm flipV="1">
              <a:off x="4165815" y="1760777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>
              <a:stCxn id="5" idx="0"/>
              <a:endCxn id="4" idx="2"/>
            </p:cNvCxnSpPr>
            <p:nvPr/>
          </p:nvCxnSpPr>
          <p:spPr>
            <a:xfrm flipV="1">
              <a:off x="4165815" y="2543001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/>
            <p:cNvCxnSpPr>
              <a:stCxn id="6" idx="0"/>
              <a:endCxn id="5" idx="2"/>
            </p:cNvCxnSpPr>
            <p:nvPr/>
          </p:nvCxnSpPr>
          <p:spPr>
            <a:xfrm flipV="1">
              <a:off x="4165815" y="3321335"/>
              <a:ext cx="0" cy="1736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 flipH="1">
              <a:off x="4456288" y="3127728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4882351" y="2946194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738435" y="2946194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13" name="Conector recto de flecha 12"/>
            <p:cNvCxnSpPr>
              <a:stCxn id="12" idx="3"/>
            </p:cNvCxnSpPr>
            <p:nvPr/>
          </p:nvCxnSpPr>
          <p:spPr>
            <a:xfrm>
              <a:off x="3503709" y="3115471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>
              <a:endCxn id="12" idx="1"/>
            </p:cNvCxnSpPr>
            <p:nvPr/>
          </p:nvCxnSpPr>
          <p:spPr>
            <a:xfrm>
              <a:off x="2244331" y="3115471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2738435" y="5081311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16" name="Conector recto de flecha 15"/>
            <p:cNvCxnSpPr>
              <a:stCxn id="15" idx="3"/>
            </p:cNvCxnSpPr>
            <p:nvPr/>
          </p:nvCxnSpPr>
          <p:spPr>
            <a:xfrm>
              <a:off x="3503709" y="5250588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15" idx="1"/>
            </p:cNvCxnSpPr>
            <p:nvPr/>
          </p:nvCxnSpPr>
          <p:spPr>
            <a:xfrm>
              <a:off x="2244331" y="5250588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H="1">
              <a:off x="5428883" y="4165686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5854946" y="3984152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20" name="Conector recto de flecha 19"/>
            <p:cNvCxnSpPr>
              <a:endCxn id="11" idx="3"/>
            </p:cNvCxnSpPr>
            <p:nvPr/>
          </p:nvCxnSpPr>
          <p:spPr>
            <a:xfrm flipH="1">
              <a:off x="5956684" y="3115471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6929279" y="4165686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1"/>
            <p:cNvSpPr/>
            <p:nvPr/>
          </p:nvSpPr>
          <p:spPr>
            <a:xfrm>
              <a:off x="4875231" y="3929733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recto de flecha 23"/>
            <p:cNvCxnSpPr>
              <a:stCxn id="22" idx="0"/>
              <a:endCxn id="5" idx="2"/>
            </p:cNvCxnSpPr>
            <p:nvPr/>
          </p:nvCxnSpPr>
          <p:spPr>
            <a:xfrm flipH="1" flipV="1">
              <a:off x="4165815" y="3321335"/>
              <a:ext cx="981559" cy="60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6" idx="0"/>
              <a:endCxn id="22" idx="2"/>
            </p:cNvCxnSpPr>
            <p:nvPr/>
          </p:nvCxnSpPr>
          <p:spPr>
            <a:xfrm flipV="1">
              <a:off x="4165815" y="4365161"/>
              <a:ext cx="981559" cy="692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5771303" y="590935"/>
            <a:ext cx="5096406" cy="3888898"/>
            <a:chOff x="5771303" y="590935"/>
            <a:chExt cx="5096406" cy="3888898"/>
          </a:xfrm>
        </p:grpSpPr>
        <p:sp>
          <p:nvSpPr>
            <p:cNvPr id="29" name="Rectángulo 28"/>
            <p:cNvSpPr/>
            <p:nvPr/>
          </p:nvSpPr>
          <p:spPr>
            <a:xfrm>
              <a:off x="7420644" y="590935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420644" y="1373159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7420644" y="2151493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7420644" y="2973369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Conector recto de flecha 32"/>
            <p:cNvCxnSpPr>
              <a:stCxn id="30" idx="0"/>
              <a:endCxn id="29" idx="2"/>
            </p:cNvCxnSpPr>
            <p:nvPr/>
          </p:nvCxnSpPr>
          <p:spPr>
            <a:xfrm flipV="1">
              <a:off x="7692787" y="1026363"/>
              <a:ext cx="0" cy="34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stCxn id="31" idx="0"/>
              <a:endCxn id="30" idx="2"/>
            </p:cNvCxnSpPr>
            <p:nvPr/>
          </p:nvCxnSpPr>
          <p:spPr>
            <a:xfrm flipV="1">
              <a:off x="7692787" y="1808587"/>
              <a:ext cx="0" cy="342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32" idx="0"/>
              <a:endCxn id="31" idx="2"/>
            </p:cNvCxnSpPr>
            <p:nvPr/>
          </p:nvCxnSpPr>
          <p:spPr>
            <a:xfrm flipV="1">
              <a:off x="7692787" y="2586921"/>
              <a:ext cx="0" cy="386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H="1">
              <a:off x="7983260" y="2393314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/>
            <p:cNvSpPr txBox="1"/>
            <p:nvPr/>
          </p:nvSpPr>
          <p:spPr>
            <a:xfrm>
              <a:off x="8409323" y="2211780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6265407" y="2211780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39" name="Conector recto de flecha 38"/>
            <p:cNvCxnSpPr>
              <a:stCxn id="38" idx="3"/>
            </p:cNvCxnSpPr>
            <p:nvPr/>
          </p:nvCxnSpPr>
          <p:spPr>
            <a:xfrm>
              <a:off x="7030681" y="2381057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38" idx="1"/>
            </p:cNvCxnSpPr>
            <p:nvPr/>
          </p:nvCxnSpPr>
          <p:spPr>
            <a:xfrm>
              <a:off x="5771303" y="2381057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6265407" y="2997069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cxnSp>
          <p:nvCxnSpPr>
            <p:cNvPr id="42" name="Conector recto de flecha 41"/>
            <p:cNvCxnSpPr>
              <a:stCxn id="41" idx="3"/>
            </p:cNvCxnSpPr>
            <p:nvPr/>
          </p:nvCxnSpPr>
          <p:spPr>
            <a:xfrm>
              <a:off x="7030681" y="3166346"/>
              <a:ext cx="389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endCxn id="41" idx="1"/>
            </p:cNvCxnSpPr>
            <p:nvPr/>
          </p:nvCxnSpPr>
          <p:spPr>
            <a:xfrm>
              <a:off x="5771303" y="3166346"/>
              <a:ext cx="494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H="1">
              <a:off x="8955855" y="4280358"/>
              <a:ext cx="418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9381918" y="4098824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my-branch</a:t>
              </a:r>
              <a:endParaRPr lang="es-ES" sz="1600" dirty="0"/>
            </a:p>
          </p:txBody>
        </p:sp>
        <p:cxnSp>
          <p:nvCxnSpPr>
            <p:cNvPr id="46" name="Conector recto de flecha 45"/>
            <p:cNvCxnSpPr>
              <a:endCxn id="37" idx="3"/>
            </p:cNvCxnSpPr>
            <p:nvPr/>
          </p:nvCxnSpPr>
          <p:spPr>
            <a:xfrm flipH="1">
              <a:off x="9483656" y="2381057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H="1">
              <a:off x="10456251" y="4280358"/>
              <a:ext cx="411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ángulo 47"/>
            <p:cNvSpPr/>
            <p:nvPr/>
          </p:nvSpPr>
          <p:spPr>
            <a:xfrm>
              <a:off x="8402203" y="4044405"/>
              <a:ext cx="544286" cy="435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Conector recto de flecha 51"/>
            <p:cNvCxnSpPr>
              <a:stCxn id="48" idx="0"/>
              <a:endCxn id="32" idx="2"/>
            </p:cNvCxnSpPr>
            <p:nvPr/>
          </p:nvCxnSpPr>
          <p:spPr>
            <a:xfrm flipH="1" flipV="1">
              <a:off x="7692787" y="3408797"/>
              <a:ext cx="981559" cy="635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stCxn id="48" idx="0"/>
              <a:endCxn id="31" idx="3"/>
            </p:cNvCxnSpPr>
            <p:nvPr/>
          </p:nvCxnSpPr>
          <p:spPr>
            <a:xfrm flipH="1" flipV="1">
              <a:off x="7964930" y="2369207"/>
              <a:ext cx="709416" cy="167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80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19012" y="76201"/>
            <a:ext cx="18288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0036629" y="701580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036629" y="1496236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036629" y="2301778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4" idx="0"/>
            <a:endCxn id="13" idx="2"/>
          </p:cNvCxnSpPr>
          <p:nvPr/>
        </p:nvCxnSpPr>
        <p:spPr>
          <a:xfrm flipV="1">
            <a:off x="10292443" y="1158780"/>
            <a:ext cx="0" cy="337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5" idx="0"/>
            <a:endCxn id="14" idx="2"/>
          </p:cNvCxnSpPr>
          <p:nvPr/>
        </p:nvCxnSpPr>
        <p:spPr>
          <a:xfrm flipV="1">
            <a:off x="10292443" y="1953436"/>
            <a:ext cx="0" cy="348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15" idx="2"/>
          </p:cNvCxnSpPr>
          <p:nvPr/>
        </p:nvCxnSpPr>
        <p:spPr>
          <a:xfrm flipV="1">
            <a:off x="10292443" y="2758978"/>
            <a:ext cx="0" cy="261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909806" y="3046901"/>
            <a:ext cx="76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master</a:t>
            </a:r>
            <a:endParaRPr lang="es-ES" sz="16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-463167" y="381000"/>
            <a:ext cx="930255" cy="3145189"/>
            <a:chOff x="1310372" y="1349829"/>
            <a:chExt cx="930255" cy="3145189"/>
          </a:xfrm>
        </p:grpSpPr>
        <p:sp>
          <p:nvSpPr>
            <p:cNvPr id="3" name="Rectángulo 2"/>
            <p:cNvSpPr/>
            <p:nvPr/>
          </p:nvSpPr>
          <p:spPr>
            <a:xfrm>
              <a:off x="1491343" y="1349829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491343" y="2144485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491343" y="2950027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cto de flecha 6"/>
            <p:cNvCxnSpPr>
              <a:stCxn id="4" idx="0"/>
              <a:endCxn id="3" idx="2"/>
            </p:cNvCxnSpPr>
            <p:nvPr/>
          </p:nvCxnSpPr>
          <p:spPr>
            <a:xfrm flipV="1">
              <a:off x="1747157" y="1807029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/>
            <p:cNvCxnSpPr>
              <a:stCxn id="5" idx="0"/>
              <a:endCxn id="4" idx="2"/>
            </p:cNvCxnSpPr>
            <p:nvPr/>
          </p:nvCxnSpPr>
          <p:spPr>
            <a:xfrm flipV="1">
              <a:off x="1747157" y="2601685"/>
              <a:ext cx="0" cy="348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>
              <a:endCxn id="5" idx="2"/>
            </p:cNvCxnSpPr>
            <p:nvPr/>
          </p:nvCxnSpPr>
          <p:spPr>
            <a:xfrm flipV="1">
              <a:off x="1747157" y="3407227"/>
              <a:ext cx="0" cy="261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364520" y="3695150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310372" y="4125686"/>
              <a:ext cx="93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err="1" smtClean="0">
                  <a:solidFill>
                    <a:schemeClr val="bg1"/>
                  </a:solidFill>
                </a:rPr>
                <a:t>Remote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1165602" y="15780"/>
            <a:ext cx="18288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/>
          <p:cNvGrpSpPr/>
          <p:nvPr/>
        </p:nvGrpSpPr>
        <p:grpSpPr>
          <a:xfrm>
            <a:off x="1621447" y="320579"/>
            <a:ext cx="955967" cy="3145189"/>
            <a:chOff x="1310372" y="1349829"/>
            <a:chExt cx="955967" cy="3145189"/>
          </a:xfrm>
        </p:grpSpPr>
        <p:sp>
          <p:nvSpPr>
            <p:cNvPr id="24" name="Rectángulo 23"/>
            <p:cNvSpPr/>
            <p:nvPr/>
          </p:nvSpPr>
          <p:spPr>
            <a:xfrm>
              <a:off x="1491343" y="1349829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491343" y="2144485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491343" y="2950027"/>
              <a:ext cx="51162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C´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de flecha 26"/>
            <p:cNvCxnSpPr>
              <a:stCxn id="25" idx="0"/>
              <a:endCxn id="24" idx="2"/>
            </p:cNvCxnSpPr>
            <p:nvPr/>
          </p:nvCxnSpPr>
          <p:spPr>
            <a:xfrm flipV="1">
              <a:off x="1747157" y="1807029"/>
              <a:ext cx="0" cy="337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26" idx="0"/>
              <a:endCxn id="25" idx="2"/>
            </p:cNvCxnSpPr>
            <p:nvPr/>
          </p:nvCxnSpPr>
          <p:spPr>
            <a:xfrm flipV="1">
              <a:off x="1747157" y="2601685"/>
              <a:ext cx="0" cy="348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endCxn id="26" idx="2"/>
            </p:cNvCxnSpPr>
            <p:nvPr/>
          </p:nvCxnSpPr>
          <p:spPr>
            <a:xfrm flipV="1">
              <a:off x="1747157" y="3407227"/>
              <a:ext cx="0" cy="261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1364520" y="3695150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master</a:t>
              </a:r>
              <a:endParaRPr lang="es-ES" sz="16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310372" y="4125686"/>
              <a:ext cx="95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Local #1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3418948" y="838199"/>
            <a:ext cx="1828800" cy="274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4055764" y="1098904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055764" y="1904446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8" name="Conector recto de flecha 37"/>
          <p:cNvCxnSpPr>
            <a:stCxn id="36" idx="0"/>
            <a:endCxn id="35" idx="2"/>
          </p:cNvCxnSpPr>
          <p:nvPr/>
        </p:nvCxnSpPr>
        <p:spPr>
          <a:xfrm flipV="1">
            <a:off x="4311578" y="1556104"/>
            <a:ext cx="0" cy="348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6" idx="2"/>
          </p:cNvCxnSpPr>
          <p:nvPr/>
        </p:nvCxnSpPr>
        <p:spPr>
          <a:xfrm flipV="1">
            <a:off x="4311578" y="2361646"/>
            <a:ext cx="0" cy="261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3928941" y="2649569"/>
            <a:ext cx="76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master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874793" y="3080105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Local #2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061704" y="381000"/>
            <a:ext cx="2513260" cy="513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ángulo 43"/>
          <p:cNvSpPr/>
          <p:nvPr/>
        </p:nvSpPr>
        <p:spPr>
          <a:xfrm>
            <a:off x="6698520" y="2198362"/>
            <a:ext cx="511628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698520" y="2993018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698520" y="3798560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46"/>
          <p:cNvCxnSpPr>
            <a:stCxn id="45" idx="0"/>
            <a:endCxn id="44" idx="2"/>
          </p:cNvCxnSpPr>
          <p:nvPr/>
        </p:nvCxnSpPr>
        <p:spPr>
          <a:xfrm flipV="1">
            <a:off x="6954334" y="2655562"/>
            <a:ext cx="0" cy="337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46" idx="0"/>
            <a:endCxn id="45" idx="2"/>
          </p:cNvCxnSpPr>
          <p:nvPr/>
        </p:nvCxnSpPr>
        <p:spPr>
          <a:xfrm flipV="1">
            <a:off x="6954334" y="3450218"/>
            <a:ext cx="0" cy="348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endCxn id="46" idx="2"/>
          </p:cNvCxnSpPr>
          <p:nvPr/>
        </p:nvCxnSpPr>
        <p:spPr>
          <a:xfrm flipV="1">
            <a:off x="6954334" y="4255760"/>
            <a:ext cx="0" cy="261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6571697" y="4543683"/>
            <a:ext cx="76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master</a:t>
            </a:r>
            <a:endParaRPr lang="es-ES" sz="16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840351" y="4974219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Local #4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698520" y="598162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698520" y="1392818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4" name="Conector recto de flecha 53"/>
          <p:cNvCxnSpPr>
            <a:stCxn id="53" idx="0"/>
            <a:endCxn id="52" idx="2"/>
          </p:cNvCxnSpPr>
          <p:nvPr/>
        </p:nvCxnSpPr>
        <p:spPr>
          <a:xfrm flipV="1">
            <a:off x="6954334" y="1055362"/>
            <a:ext cx="0" cy="337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V="1">
            <a:off x="6965226" y="1860906"/>
            <a:ext cx="0" cy="337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7634690" y="1953436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7634690" y="2748092"/>
            <a:ext cx="51162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/>
          <p:cNvCxnSpPr>
            <a:stCxn id="58" idx="0"/>
            <a:endCxn id="57" idx="2"/>
          </p:cNvCxnSpPr>
          <p:nvPr/>
        </p:nvCxnSpPr>
        <p:spPr>
          <a:xfrm flipV="1">
            <a:off x="7890504" y="2410636"/>
            <a:ext cx="0" cy="337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57" idx="0"/>
            <a:endCxn id="53" idx="3"/>
          </p:cNvCxnSpPr>
          <p:nvPr/>
        </p:nvCxnSpPr>
        <p:spPr>
          <a:xfrm flipH="1" flipV="1">
            <a:off x="7210148" y="1621418"/>
            <a:ext cx="680356" cy="332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46" idx="0"/>
            <a:endCxn id="58" idx="2"/>
          </p:cNvCxnSpPr>
          <p:nvPr/>
        </p:nvCxnSpPr>
        <p:spPr>
          <a:xfrm flipV="1">
            <a:off x="6954334" y="3205292"/>
            <a:ext cx="936170" cy="593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9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Design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goals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664028" y="1503011"/>
            <a:ext cx="10932226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be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anti-CVS (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SVN)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Support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distributed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workflows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similar to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those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enabled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Bitkeeper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Offer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high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performance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Offer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safeguards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against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corruption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Simple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design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788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7782790" y="696191"/>
            <a:ext cx="395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s-ES" sz="40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Core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097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3950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Distribution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6346371" y="1644525"/>
            <a:ext cx="5671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Centralized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CVS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CVS &amp; SVN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Network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required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</a:t>
            </a:r>
            <a:b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perform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most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2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central server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single</a:t>
            </a:r>
            <a:b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failure</a:t>
            </a:r>
            <a:endParaRPr lang="es-ES" sz="2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permissions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stable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11727" y="1644525"/>
            <a:ext cx="2420588" cy="1762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11726" y="4137354"/>
            <a:ext cx="2420590" cy="1762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331027" y="1644525"/>
            <a:ext cx="2667000" cy="4255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633150" y="2404452"/>
            <a:ext cx="2062754" cy="32234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/>
          <p:cNvSpPr/>
          <p:nvPr/>
        </p:nvSpPr>
        <p:spPr>
          <a:xfrm>
            <a:off x="751113" y="2710543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751113" y="5214257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545471" y="183982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Central VCS Server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819584" y="2653137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s-E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94441" y="2807025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File</a:t>
            </a:r>
            <a:endParaRPr lang="es-E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87021" y="5320136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File</a:t>
            </a:r>
            <a:endParaRPr lang="es-E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84855" y="2329934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endParaRPr lang="es-E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84855" y="4822764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  <a:endParaRPr lang="es-E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3886198" y="3181343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redondeado 17"/>
          <p:cNvSpPr/>
          <p:nvPr/>
        </p:nvSpPr>
        <p:spPr>
          <a:xfrm>
            <a:off x="3880755" y="4016182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/>
          <p:cNvSpPr/>
          <p:nvPr/>
        </p:nvSpPr>
        <p:spPr>
          <a:xfrm>
            <a:off x="3880755" y="4851021"/>
            <a:ext cx="1556657" cy="500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4166000" y="3231659"/>
            <a:ext cx="98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166000" y="405283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166000" y="490133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Version</a:t>
            </a:r>
            <a:r>
              <a:rPr lang="es-E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864968" y="182026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Computer</a:t>
            </a:r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 A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85281" y="430647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Computer</a:t>
            </a:r>
            <a:r>
              <a:rPr lang="es-ES" dirty="0" smtClean="0">
                <a:latin typeface="Aharoni" panose="02010803020104030203" pitchFamily="2" charset="-79"/>
                <a:cs typeface="Aharoni" panose="02010803020104030203" pitchFamily="2" charset="-79"/>
              </a:rPr>
              <a:t> B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0" name="Conector recto 29"/>
          <p:cNvCxnSpPr>
            <a:stCxn id="18" idx="0"/>
            <a:endCxn id="17" idx="2"/>
          </p:cNvCxnSpPr>
          <p:nvPr/>
        </p:nvCxnSpPr>
        <p:spPr>
          <a:xfrm flipV="1">
            <a:off x="4659084" y="3682086"/>
            <a:ext cx="5443" cy="33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9" idx="0"/>
            <a:endCxn id="18" idx="2"/>
          </p:cNvCxnSpPr>
          <p:nvPr/>
        </p:nvCxnSpPr>
        <p:spPr>
          <a:xfrm flipV="1">
            <a:off x="4659084" y="4516925"/>
            <a:ext cx="0" cy="33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2338448" y="2960913"/>
            <a:ext cx="1294702" cy="446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2338448" y="4683973"/>
            <a:ext cx="1294702" cy="780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3950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Distribution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6346371" y="1644525"/>
            <a:ext cx="56714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Distributed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VCS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BitKeeper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Mercurial &amp;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Bazaar</a:t>
            </a:r>
            <a:endParaRPr lang="es-ES" sz="2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There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no central server and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nodes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at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level</a:t>
            </a:r>
            <a:endParaRPr lang="es-ES" sz="2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Every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single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node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has a versión of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entire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endParaRPr lang="es-ES" sz="2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Every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local (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except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synchronizing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nodes</a:t>
            </a:r>
            <a:endParaRPr lang="es-ES" sz="2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There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no single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failure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7" y="3991531"/>
            <a:ext cx="1666300" cy="2589175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888" y="3991531"/>
            <a:ext cx="1658092" cy="2589175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786" y="1471176"/>
            <a:ext cx="1610102" cy="2222902"/>
          </a:xfrm>
          <a:prstGeom prst="rect">
            <a:avLst/>
          </a:prstGeom>
        </p:spPr>
      </p:pic>
      <p:cxnSp>
        <p:nvCxnSpPr>
          <p:cNvPr id="80" name="Conector recto de flecha 79"/>
          <p:cNvCxnSpPr>
            <a:stCxn id="74" idx="3"/>
            <a:endCxn id="75" idx="1"/>
          </p:cNvCxnSpPr>
          <p:nvPr/>
        </p:nvCxnSpPr>
        <p:spPr>
          <a:xfrm>
            <a:off x="2286787" y="5286119"/>
            <a:ext cx="161010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3581400" y="3694078"/>
            <a:ext cx="315488" cy="2974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H="1">
            <a:off x="2286786" y="3694078"/>
            <a:ext cx="271357" cy="2974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52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262243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Performance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1173723"/>
            <a:ext cx="1128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64028" y="1503011"/>
            <a:ext cx="1093222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Performing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local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instead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through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key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just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“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doing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things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faster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”.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Allows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workflows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otherwise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imposible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Fast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even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very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large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repositories</a:t>
            </a:r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</a:pP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Designed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manage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projects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like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Linux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kernel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(15 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 LOC,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400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k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commits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years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533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MB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current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source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code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1.1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GB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whole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4873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1399</Words>
  <Application>Microsoft Office PowerPoint</Application>
  <PresentationFormat>Panorámica</PresentationFormat>
  <Paragraphs>574</Paragraphs>
  <Slides>45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Aharoni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Corral Casas</dc:creator>
  <cp:lastModifiedBy>Tomas Corral Casas</cp:lastModifiedBy>
  <cp:revision>34</cp:revision>
  <dcterms:created xsi:type="dcterms:W3CDTF">2014-10-08T19:44:20Z</dcterms:created>
  <dcterms:modified xsi:type="dcterms:W3CDTF">2014-10-09T00:24:49Z</dcterms:modified>
</cp:coreProperties>
</file>