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7" r:id="rId6"/>
    <p:sldId id="258" r:id="rId7"/>
    <p:sldId id="270" r:id="rId8"/>
    <p:sldId id="273" r:id="rId9"/>
    <p:sldId id="274" r:id="rId10"/>
    <p:sldId id="259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9B9F09-817D-4B32-84FB-35E4A1A7AA1F}">
          <p14:sldIdLst>
            <p14:sldId id="266"/>
          </p14:sldIdLst>
        </p14:section>
        <p14:section name="Раздел без заголовка" id="{A4DDFE62-5AA1-402F-93C2-03748551236D}">
          <p14:sldIdLst>
            <p14:sldId id="257"/>
            <p14:sldId id="258"/>
            <p14:sldId id="270"/>
            <p14:sldId id="273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274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17.04.2023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17.04.2023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49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71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78" y="2482733"/>
            <a:ext cx="3034936" cy="641289"/>
          </a:xfrm>
        </p:spPr>
        <p:txBody>
          <a:bodyPr rtlCol="0"/>
          <a:lstStyle/>
          <a:p>
            <a:pPr rtl="0"/>
            <a:r>
              <a:rPr lang="ru-RU" sz="4200" dirty="0"/>
              <a:t>ЕГЭ-бот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3524" y="3357402"/>
            <a:ext cx="2445033" cy="510264"/>
          </a:xfrm>
        </p:spPr>
        <p:txBody>
          <a:bodyPr rtlCol="0"/>
          <a:lstStyle/>
          <a:p>
            <a:pPr rtl="0"/>
            <a:r>
              <a:rPr lang="en-US" dirty="0"/>
              <a:t>Telegram API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8357" y="4999437"/>
            <a:ext cx="4367531" cy="949829"/>
          </a:xfrm>
        </p:spPr>
        <p:txBody>
          <a:bodyPr rtlCol="0"/>
          <a:lstStyle/>
          <a:p>
            <a:pPr rtl="0"/>
            <a:r>
              <a:rPr lang="ru-RU" b="1" dirty="0">
                <a:latin typeface="+mj-lt"/>
              </a:rPr>
              <a:t>Марченко Кирилл</a:t>
            </a:r>
            <a:br>
              <a:rPr lang="ru-RU" b="1" dirty="0">
                <a:latin typeface="+mj-lt"/>
              </a:rPr>
            </a:br>
            <a:r>
              <a:rPr lang="ru-RU" b="1" dirty="0">
                <a:latin typeface="+mj-lt"/>
              </a:rPr>
              <a:t>Стас Омар </a:t>
            </a: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8" r="14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3018" y="2084907"/>
            <a:ext cx="4377874" cy="359093"/>
          </a:xfrm>
        </p:spPr>
        <p:txBody>
          <a:bodyPr rtlCol="0">
            <a:noAutofit/>
          </a:bodyPr>
          <a:lstStyle/>
          <a:p>
            <a:r>
              <a:rPr lang="ru-RU" sz="2000" dirty="0">
                <a:latin typeface="+mj-lt"/>
              </a:rPr>
              <a:t>Идея  и суть проекта</a:t>
            </a:r>
            <a:r>
              <a:rPr lang="en-US" sz="2000" dirty="0">
                <a:latin typeface="+mj-lt"/>
              </a:rPr>
              <a:t>:</a:t>
            </a:r>
            <a:endParaRPr lang="ru-RU" sz="20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454824"/>
            <a:ext cx="4548187" cy="1363414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>
                <a:latin typeface="+mj-lt"/>
              </a:rPr>
              <a:t>Разработка бота с помощью </a:t>
            </a:r>
            <a:r>
              <a:rPr lang="en-US" sz="2000" dirty="0">
                <a:latin typeface="+mj-lt"/>
              </a:rPr>
              <a:t>Telegram API</a:t>
            </a:r>
            <a:endParaRPr lang="ru-RU" sz="2000" dirty="0">
              <a:latin typeface="+mj-lt"/>
            </a:endParaRPr>
          </a:p>
          <a:p>
            <a:pPr rtl="0"/>
            <a:r>
              <a:rPr lang="ru-RU" sz="2000" dirty="0">
                <a:latin typeface="+mj-lt"/>
              </a:rPr>
              <a:t>Создание бота, который поможет в подготовке к ЕГЭ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0414" y="3178136"/>
            <a:ext cx="4871818" cy="1474183"/>
          </a:xfrm>
        </p:spPr>
        <p:txBody>
          <a:bodyPr rtlCol="0"/>
          <a:lstStyle/>
          <a:p>
            <a:endParaRPr lang="ru-RU" sz="2000" dirty="0">
              <a:solidFill>
                <a:schemeClr val="accent2"/>
              </a:solidFill>
              <a:latin typeface="+mj-lt"/>
            </a:endParaRPr>
          </a:p>
          <a:p>
            <a:endParaRPr lang="ru-RU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1</a:t>
            </a:r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4" r="15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878365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Создание БД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1"/>
            <a:ext cx="4811209" cy="757538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Теоретический материал, тестовые задания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3358" y="6069138"/>
            <a:ext cx="4583113" cy="689525"/>
          </a:xfrm>
        </p:spPr>
        <p:txBody>
          <a:bodyPr rtlCol="0"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321" y="3172493"/>
            <a:ext cx="4548187" cy="1430400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Внесение теоретического материала</a:t>
            </a:r>
          </a:p>
          <a:p>
            <a:pPr rtl="0"/>
            <a:r>
              <a:rPr lang="ru-RU" dirty="0">
                <a:latin typeface="+mj-lt"/>
              </a:rPr>
              <a:t>Хранение заданий для тестов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2</a:t>
            </a:r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4" r="156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6" y="1829238"/>
            <a:ext cx="2932353" cy="11176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/>
              <a:t>Меню, </a:t>
            </a:r>
            <a:br>
              <a:rPr lang="ru-RU" sz="3200" dirty="0"/>
            </a:br>
            <a:r>
              <a:rPr lang="ru-RU" sz="3200" dirty="0"/>
              <a:t>Функционал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0"/>
            <a:ext cx="3558746" cy="837811"/>
          </a:xfrm>
        </p:spPr>
        <p:txBody>
          <a:bodyPr rtlCol="0"/>
          <a:lstStyle/>
          <a:p>
            <a:pPr algn="ctr"/>
            <a:r>
              <a:rPr lang="ru-RU" dirty="0">
                <a:latin typeface="+mj-lt"/>
              </a:rPr>
              <a:t>Простое и доступное меню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3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70" y="1498051"/>
            <a:ext cx="7811530" cy="4074846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86265" y="3918089"/>
            <a:ext cx="404477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Стартовое окно с кнопками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Вызов определенной функции по нажатию на соответствующую кнопку</a:t>
            </a: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7" y="2032686"/>
            <a:ext cx="2932353" cy="809119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/>
              <a:t>Работа с БД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0"/>
            <a:ext cx="3558746" cy="837811"/>
          </a:xfrm>
        </p:spPr>
        <p:txBody>
          <a:bodyPr rtlCol="0"/>
          <a:lstStyle/>
          <a:p>
            <a:pPr algn="ctr"/>
            <a:r>
              <a:rPr lang="ru-RU" dirty="0">
                <a:latin typeface="+mj-lt"/>
              </a:rPr>
              <a:t>Внесение, получение информации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98622" y="3800699"/>
            <a:ext cx="404477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В зависимости от вызванной команды мы получаем информацию из БД или же вносим информацию в БД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9" y="1475116"/>
            <a:ext cx="7802426" cy="41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7" y="2032686"/>
            <a:ext cx="2932353" cy="80911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sz="3200" dirty="0"/>
              <a:t>Команды пользователя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1"/>
            <a:ext cx="3558746" cy="337364"/>
          </a:xfrm>
        </p:spPr>
        <p:txBody>
          <a:bodyPr rtlCol="0"/>
          <a:lstStyle/>
          <a:p>
            <a:pPr algn="ctr"/>
            <a:r>
              <a:rPr lang="ru-RU" dirty="0">
                <a:latin typeface="+mj-lt"/>
              </a:rPr>
              <a:t>Работа с пользователем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98622" y="3800699"/>
            <a:ext cx="404477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Каждая кнопка отвечает за свой функционал, тем самым пользователь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77" y="185351"/>
            <a:ext cx="7822923" cy="65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368815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Итоги и доработка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Итоги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dirty="0"/>
              <a:t>В итоге всей работы мы создали школьного бота в Телеграм, который может заменить обычные сборники и учебники для подготовки к ЕГЭ </a:t>
            </a:r>
          </a:p>
          <a:p>
            <a:pPr marL="0" indent="0">
              <a:buNone/>
            </a:pPr>
            <a:r>
              <a:rPr lang="ru-RU" dirty="0"/>
              <a:t>В ходе работы мы изучили возможности </a:t>
            </a:r>
            <a:r>
              <a:rPr lang="en-US" dirty="0"/>
              <a:t>API telegram, </a:t>
            </a:r>
            <a:r>
              <a:rPr lang="ru-RU" dirty="0"/>
              <a:t>научились пользоваться библиотекой </a:t>
            </a:r>
            <a:r>
              <a:rPr lang="en-US" dirty="0"/>
              <a:t>telebot.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 dirty="0"/>
              <a:t>Возможности по доработке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Оптимизация под большое количество пользователей</a:t>
            </a:r>
          </a:p>
          <a:p>
            <a:pPr rtl="0"/>
            <a:r>
              <a:rPr lang="ru-RU" dirty="0"/>
              <a:t>Добавление нового функционала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«Веселый отпуск»</Template>
  <TotalTime>0</TotalTime>
  <Words>424</Words>
  <Application>Microsoft Office PowerPoint</Application>
  <PresentationFormat>Широкоэкранный</PresentationFormat>
  <Paragraphs>171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 Office</vt:lpstr>
      <vt:lpstr>ЕГЭ-бот</vt:lpstr>
      <vt:lpstr>ВВЕДЕНИЕ</vt:lpstr>
      <vt:lpstr>Создание БД</vt:lpstr>
      <vt:lpstr>Меню,  Функционал</vt:lpstr>
      <vt:lpstr>Работа с БД</vt:lpstr>
      <vt:lpstr>Команды пользователя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2022-04-20T16:06:24Z</dcterms:created>
  <dcterms:modified xsi:type="dcterms:W3CDTF">2023-04-17T18:47:19Z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