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2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30932513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A776D3-4EB5-4796-BC34-4F516FF786FD}" type="datetimeFigureOut">
              <a:rPr lang="tr-TR" smtClean="0"/>
              <a:t>13.01.2022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250564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1193144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294752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960822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380314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105235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752713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18521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406074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A776D3-4EB5-4796-BC34-4F516FF786FD}" type="datetimeFigureOut">
              <a:rPr lang="tr-TR" smtClean="0"/>
              <a:t>13.01.2022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266008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4A776D3-4EB5-4796-BC34-4F516FF786FD}" type="datetimeFigureOut">
              <a:rPr lang="tr-TR" smtClean="0"/>
              <a:t>13.01.2022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170729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A776D3-4EB5-4796-BC34-4F516FF786FD}" type="datetimeFigureOut">
              <a:rPr lang="tr-TR" smtClean="0"/>
              <a:t>13.01.2022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230976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4A776D3-4EB5-4796-BC34-4F516FF786FD}" type="datetimeFigureOut">
              <a:rPr lang="tr-TR" smtClean="0"/>
              <a:t>13.01.2022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292033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4A776D3-4EB5-4796-BC34-4F516FF786FD}" type="datetimeFigureOut">
              <a:rPr lang="tr-TR" smtClean="0"/>
              <a:t>13.01.2022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173152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A776D3-4EB5-4796-BC34-4F516FF786FD}" type="datetimeFigureOut">
              <a:rPr lang="tr-TR" smtClean="0"/>
              <a:t>13.01.2022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262664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A776D3-4EB5-4796-BC34-4F516FF786FD}" type="datetimeFigureOut">
              <a:rPr lang="tr-TR" smtClean="0"/>
              <a:t>13.01.2022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4052E5-1105-45BA-A171-056C807217A4}" type="slidenum">
              <a:rPr lang="tr-TR" smtClean="0"/>
              <a:t>‹#›</a:t>
            </a:fld>
            <a:endParaRPr lang="tr-TR"/>
          </a:p>
        </p:txBody>
      </p:sp>
    </p:spTree>
    <p:extLst>
      <p:ext uri="{BB962C8B-B14F-4D97-AF65-F5344CB8AC3E}">
        <p14:creationId xmlns:p14="http://schemas.microsoft.com/office/powerpoint/2010/main" val="184322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A776D3-4EB5-4796-BC34-4F516FF786FD}" type="datetimeFigureOut">
              <a:rPr lang="tr-TR" smtClean="0"/>
              <a:t>13.01.2022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4052E5-1105-45BA-A171-056C807217A4}" type="slidenum">
              <a:rPr lang="tr-TR" smtClean="0"/>
              <a:t>‹#›</a:t>
            </a:fld>
            <a:endParaRPr lang="tr-TR"/>
          </a:p>
        </p:txBody>
      </p:sp>
    </p:spTree>
    <p:extLst>
      <p:ext uri="{BB962C8B-B14F-4D97-AF65-F5344CB8AC3E}">
        <p14:creationId xmlns:p14="http://schemas.microsoft.com/office/powerpoint/2010/main" val="304910463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FDA1F9-B4DE-4202-833C-A79C890BEDFE}"/>
              </a:ext>
            </a:extLst>
          </p:cNvPr>
          <p:cNvSpPr>
            <a:spLocks noGrp="1"/>
          </p:cNvSpPr>
          <p:nvPr>
            <p:ph type="ctrTitle"/>
          </p:nvPr>
        </p:nvSpPr>
        <p:spPr>
          <a:xfrm>
            <a:off x="1131973" y="1964267"/>
            <a:ext cx="7197726" cy="2421464"/>
          </a:xfrm>
        </p:spPr>
        <p:txBody>
          <a:bodyPr/>
          <a:lstStyle/>
          <a:p>
            <a:pPr algn="l"/>
            <a:r>
              <a:rPr lang="tr-TR" dirty="0" err="1">
                <a:latin typeface="Impact" panose="020B0806030902050204" pitchFamily="34" charset="0"/>
              </a:rPr>
              <a:t>Peta</a:t>
            </a:r>
            <a:r>
              <a:rPr lang="tr-TR" dirty="0">
                <a:latin typeface="Impact" panose="020B0806030902050204" pitchFamily="34" charset="0"/>
              </a:rPr>
              <a:t> </a:t>
            </a:r>
            <a:r>
              <a:rPr lang="tr-TR" dirty="0" err="1">
                <a:latin typeface="Impact" panose="020B0806030902050204" pitchFamily="34" charset="0"/>
              </a:rPr>
              <a:t>RObot</a:t>
            </a:r>
            <a:endParaRPr lang="tr-TR" dirty="0">
              <a:latin typeface="Impact" panose="020B0806030902050204" pitchFamily="34" charset="0"/>
            </a:endParaRPr>
          </a:p>
        </p:txBody>
      </p:sp>
      <p:sp>
        <p:nvSpPr>
          <p:cNvPr id="10" name="Metin kutusu 9">
            <a:extLst>
              <a:ext uri="{FF2B5EF4-FFF2-40B4-BE49-F238E27FC236}">
                <a16:creationId xmlns:a16="http://schemas.microsoft.com/office/drawing/2014/main" id="{D6D2B516-3C57-4669-B374-ABFA84D0FA6F}"/>
              </a:ext>
            </a:extLst>
          </p:cNvPr>
          <p:cNvSpPr txBox="1"/>
          <p:nvPr/>
        </p:nvSpPr>
        <p:spPr>
          <a:xfrm>
            <a:off x="1131973" y="4436618"/>
            <a:ext cx="6224170" cy="646331"/>
          </a:xfrm>
          <a:prstGeom prst="rect">
            <a:avLst/>
          </a:prstGeom>
          <a:noFill/>
        </p:spPr>
        <p:txBody>
          <a:bodyPr wrap="square" rtlCol="0">
            <a:spAutoFit/>
          </a:bodyPr>
          <a:lstStyle/>
          <a:p>
            <a:r>
              <a:rPr lang="tr-TR" dirty="0">
                <a:latin typeface="Leelawadee UI" panose="020B0502040204020203" pitchFamily="34" charset="-34"/>
                <a:cs typeface="Leelawadee UI" panose="020B0502040204020203" pitchFamily="34" charset="-34"/>
              </a:rPr>
              <a:t>‘’Aklınızdakileri hayata geçirecek kadar yüreğiniz yoksa,</a:t>
            </a:r>
          </a:p>
          <a:p>
            <a:r>
              <a:rPr lang="tr-TR" dirty="0">
                <a:latin typeface="Leelawadee UI" panose="020B0502040204020203" pitchFamily="34" charset="-34"/>
                <a:cs typeface="Leelawadee UI" panose="020B0502040204020203" pitchFamily="34" charset="-34"/>
              </a:rPr>
              <a:t>ömrünüz cesaretli insanların dedikodusunu yapmakla geçer.’’</a:t>
            </a:r>
          </a:p>
        </p:txBody>
      </p:sp>
      <p:pic>
        <p:nvPicPr>
          <p:cNvPr id="16" name="Resim 15">
            <a:extLst>
              <a:ext uri="{FF2B5EF4-FFF2-40B4-BE49-F238E27FC236}">
                <a16:creationId xmlns:a16="http://schemas.microsoft.com/office/drawing/2014/main" id="{FBA6CA1E-97AC-4FB3-BB64-256691DB2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235" y="1345702"/>
            <a:ext cx="9518255" cy="5359378"/>
          </a:xfrm>
          <a:prstGeom prst="rect">
            <a:avLst/>
          </a:prstGeom>
        </p:spPr>
      </p:pic>
    </p:spTree>
    <p:extLst>
      <p:ext uri="{BB962C8B-B14F-4D97-AF65-F5344CB8AC3E}">
        <p14:creationId xmlns:p14="http://schemas.microsoft.com/office/powerpoint/2010/main" val="326862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C2778C-FC70-4560-B333-1A7C5FC65CBD}"/>
              </a:ext>
            </a:extLst>
          </p:cNvPr>
          <p:cNvSpPr>
            <a:spLocks noGrp="1"/>
          </p:cNvSpPr>
          <p:nvPr>
            <p:ph type="title"/>
          </p:nvPr>
        </p:nvSpPr>
        <p:spPr/>
        <p:txBody>
          <a:bodyPr/>
          <a:lstStyle/>
          <a:p>
            <a:r>
              <a:rPr lang="tr-TR" dirty="0">
                <a:latin typeface="Impact" panose="020B0806030902050204" pitchFamily="34" charset="0"/>
              </a:rPr>
              <a:t>Nedir Bu ‘’PETA ROBOT’’ ? </a:t>
            </a:r>
          </a:p>
        </p:txBody>
      </p:sp>
      <p:sp>
        <p:nvSpPr>
          <p:cNvPr id="3" name="İçerik Yer Tutucusu 2">
            <a:extLst>
              <a:ext uri="{FF2B5EF4-FFF2-40B4-BE49-F238E27FC236}">
                <a16:creationId xmlns:a16="http://schemas.microsoft.com/office/drawing/2014/main" id="{C78883B3-58EF-4E64-B1CD-16626494EA3D}"/>
              </a:ext>
            </a:extLst>
          </p:cNvPr>
          <p:cNvSpPr>
            <a:spLocks noGrp="1"/>
          </p:cNvSpPr>
          <p:nvPr>
            <p:ph idx="1"/>
          </p:nvPr>
        </p:nvSpPr>
        <p:spPr>
          <a:xfrm>
            <a:off x="1030287" y="2065867"/>
            <a:ext cx="10131425" cy="3649133"/>
          </a:xfrm>
        </p:spPr>
        <p:txBody>
          <a:bodyPr>
            <a:normAutofit/>
          </a:bodyPr>
          <a:lstStyle/>
          <a:p>
            <a:r>
              <a:rPr lang="tr-TR" sz="2400" dirty="0" err="1">
                <a:latin typeface="Gadugi" panose="020B0502040204020203" pitchFamily="34" charset="0"/>
                <a:ea typeface="Gadugi" panose="020B0502040204020203" pitchFamily="34" charset="0"/>
              </a:rPr>
              <a:t>Peta</a:t>
            </a:r>
            <a:r>
              <a:rPr lang="tr-TR" sz="2400" dirty="0">
                <a:latin typeface="Gadugi" panose="020B0502040204020203" pitchFamily="34" charset="0"/>
                <a:ea typeface="Gadugi" panose="020B0502040204020203" pitchFamily="34" charset="0"/>
              </a:rPr>
              <a:t> Robot; uzayın derinliklerindeki gök cisimlerinin üzerine inip bu gök cisimlerini inceleyen, bunlarla alakalı Dünya’ya bilgi gönderebilen bir uzay aracıdır.</a:t>
            </a:r>
          </a:p>
          <a:p>
            <a:r>
              <a:rPr lang="tr-TR" sz="2400" dirty="0">
                <a:latin typeface="Gadugi" panose="020B0502040204020203" pitchFamily="34" charset="0"/>
                <a:ea typeface="Gadugi" panose="020B0502040204020203" pitchFamily="34" charset="0"/>
              </a:rPr>
              <a:t> Diğer araçlardan farklı olarak hidrojen kullanarak kendi enerjisini üretmesi, güneşe gerek kalmadan çalışabilmesini sağlamaktadır.</a:t>
            </a:r>
          </a:p>
        </p:txBody>
      </p:sp>
    </p:spTree>
    <p:extLst>
      <p:ext uri="{BB962C8B-B14F-4D97-AF65-F5344CB8AC3E}">
        <p14:creationId xmlns:p14="http://schemas.microsoft.com/office/powerpoint/2010/main" val="277476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516016-2E9E-4AEF-8E92-9D895CC4DA24}"/>
              </a:ext>
            </a:extLst>
          </p:cNvPr>
          <p:cNvSpPr>
            <a:spLocks noGrp="1"/>
          </p:cNvSpPr>
          <p:nvPr>
            <p:ph type="title"/>
          </p:nvPr>
        </p:nvSpPr>
        <p:spPr/>
        <p:txBody>
          <a:bodyPr/>
          <a:lstStyle/>
          <a:p>
            <a:r>
              <a:rPr lang="tr-TR" dirty="0">
                <a:latin typeface="Impact" panose="020B0806030902050204" pitchFamily="34" charset="0"/>
              </a:rPr>
              <a:t>NEDEN ‘’PETA ROBOT’’?</a:t>
            </a:r>
          </a:p>
        </p:txBody>
      </p:sp>
      <p:sp>
        <p:nvSpPr>
          <p:cNvPr id="3" name="İçerik Yer Tutucusu 2">
            <a:extLst>
              <a:ext uri="{FF2B5EF4-FFF2-40B4-BE49-F238E27FC236}">
                <a16:creationId xmlns:a16="http://schemas.microsoft.com/office/drawing/2014/main" id="{04EB520E-98C6-4F4D-9921-2E0EA2554817}"/>
              </a:ext>
            </a:extLst>
          </p:cNvPr>
          <p:cNvSpPr>
            <a:spLocks noGrp="1"/>
          </p:cNvSpPr>
          <p:nvPr>
            <p:ph idx="1"/>
          </p:nvPr>
        </p:nvSpPr>
        <p:spPr/>
        <p:txBody>
          <a:bodyPr>
            <a:normAutofit/>
          </a:bodyPr>
          <a:lstStyle/>
          <a:p>
            <a:r>
              <a:rPr lang="tr-TR" sz="2400" dirty="0" err="1"/>
              <a:t>Peta</a:t>
            </a:r>
            <a:r>
              <a:rPr lang="tr-TR" sz="2400" dirty="0"/>
              <a:t> Robot; gerek enerji üretimi, gerek boyutları, gerek ısı kalkanları sayesinde diğer araçlara göre gök cisimleri üzerinde daha rahat bir şekilde araştırma yapabilir, araştırma süresini uzatabilir ya da acil bir durumda kendini koruyarak savunabilir.</a:t>
            </a:r>
          </a:p>
          <a:p>
            <a:r>
              <a:rPr lang="tr-TR" sz="2400" dirty="0"/>
              <a:t>Diğer araçlarla maliyeti karşılaştırıldığında </a:t>
            </a:r>
            <a:r>
              <a:rPr lang="tr-TR" sz="2400" dirty="0" err="1"/>
              <a:t>Peta</a:t>
            </a:r>
            <a:r>
              <a:rPr lang="tr-TR" sz="2400" dirty="0"/>
              <a:t> Robot, ucuz ve kaliteli olması sayesiyle bu araçtan birkaç tane üretilip, farklı gök cisimlerine gönderilip uzun süren araştırmaların süresi kısaltılabilir.</a:t>
            </a:r>
          </a:p>
        </p:txBody>
      </p:sp>
    </p:spTree>
    <p:extLst>
      <p:ext uri="{BB962C8B-B14F-4D97-AF65-F5344CB8AC3E}">
        <p14:creationId xmlns:p14="http://schemas.microsoft.com/office/powerpoint/2010/main" val="168337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99B438-A73F-464A-8189-1043AF73CE76}"/>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78EA463-B372-4F6A-BBAC-526D1BC7930A}"/>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33531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83FACE-4669-49D8-9D01-169020C2821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95E2436-EEC9-45B3-A2EC-8719973636F1}"/>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29026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TM03457452[[fn=Gökyüzü]]</Template>
  <TotalTime>350</TotalTime>
  <Words>136</Words>
  <Application>Microsoft Office PowerPoint</Application>
  <PresentationFormat>Geniş ekran</PresentationFormat>
  <Paragraphs>9</Paragraphs>
  <Slides>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vt:i4>
      </vt:variant>
    </vt:vector>
  </HeadingPairs>
  <TitlesOfParts>
    <vt:vector size="12" baseType="lpstr">
      <vt:lpstr>Arial</vt:lpstr>
      <vt:lpstr>Calibri</vt:lpstr>
      <vt:lpstr>Calibri Light</vt:lpstr>
      <vt:lpstr>Gadugi</vt:lpstr>
      <vt:lpstr>Impact</vt:lpstr>
      <vt:lpstr>Leelawadee UI</vt:lpstr>
      <vt:lpstr>Gökyüzü</vt:lpstr>
      <vt:lpstr>Peta RObot</vt:lpstr>
      <vt:lpstr>Nedir Bu ‘’PETA ROBOT’’ ? </vt:lpstr>
      <vt:lpstr>NEDEN ‘’PETA ROBOT’’?</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Peta RObot</dc:title>
  <dc:creator>Emir Ünalan</dc:creator>
  <cp:lastModifiedBy>Emir Ünalan</cp:lastModifiedBy>
  <cp:revision>5</cp:revision>
  <dcterms:created xsi:type="dcterms:W3CDTF">2022-01-03T13:50:28Z</dcterms:created>
  <dcterms:modified xsi:type="dcterms:W3CDTF">2022-01-13T09:45:13Z</dcterms:modified>
</cp:coreProperties>
</file>