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12"/>
  </p:normalViewPr>
  <p:slideViewPr>
    <p:cSldViewPr snapToGrid="0">
      <p:cViewPr varScale="1">
        <p:scale>
          <a:sx n="95" d="100"/>
          <a:sy n="9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B67A-043A-D925-74C1-702D18461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9E5F-414F-2B97-2C04-18ECB382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9182-C5D2-1E60-EFB8-77697F56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2168-3A9E-6508-DE0A-101A46E6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B5B1-E208-ED3B-2B3E-66C6067B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B0B0-9CFB-2B2F-0ECA-F70AFD87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EEAE-1046-1AD3-5C02-044F4574D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33D9-9932-92A1-2816-FE30840B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62B8-19CA-DCC9-A8F5-4C282626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A157-44F7-E84F-2DD6-AADF45E8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1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25251-8CEF-C860-A985-4C5C8F56D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ADAC4-36AD-8790-F6F3-01117D980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0E04-1B3F-45FC-9A87-693C9932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2A06-10D3-A896-203F-BA02B0F4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3FF0C-8401-2767-C818-F202842F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70F4-6EFA-2ACA-2039-6EEE6B4D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4205-6086-6AA6-8913-B5A955AE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442C-0403-1003-EBF0-EF7F6F9D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5321-9981-07B5-8E52-F7EC5198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7731-9FC8-366B-A885-B8A907E3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98E4-718E-9154-0858-0C7E37F8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AE7E-A244-6464-74E7-27DAFD80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E382-D06D-5D35-9B3E-5A28C65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9DC0-AA70-9728-9AFD-CDE5D143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90D7-42C0-6177-85E2-189BB3DD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2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E726-A331-BAAC-54E9-DCA63C8B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C7C8-BA55-4B25-84D2-CAC9A1134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2162-1B3C-7340-43B1-DE3DBBC43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DEC98-258D-D816-4181-41CC0DCA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F65CF-BA47-29E5-ECB0-8E4CA104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250A1-0200-7626-AAB5-3DA54257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222C-879B-11D1-27C2-764F48E4D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4285-509E-3437-C1F4-5301E148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021D5-AF20-39FA-C545-414B5C775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AFDE4-5D5D-21DB-310E-79338871D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CEC40-6D2E-B9DE-529E-F12AFF37C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8947A-E94E-33E3-607C-11201225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60E8B-5458-FA68-8817-8688EB38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C0F4B-434C-01A1-D721-DCDB00C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6165-DFD3-7395-387A-CBBE7A51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B8C51-7F60-BA82-665F-9CF08C93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98E90-1EBC-DE3F-FD6E-6D55518B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7C544-8DDF-02DA-7EF8-8FDC6490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6D4E4-2A70-4467-E384-DF5B51BE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22611-8C92-F57A-63A8-E51C507D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686DE-D0A5-02DE-9B18-1E66D86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C25B-9063-8370-DD2B-8B7047D8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8484-D9E6-8856-4E76-37661E50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8AEBC-BA08-3C00-4B47-055D07E5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95703-73F3-FBC2-051E-29A250C7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3D1E6-65FB-3001-5C9C-95A54B2D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550F4-2F23-88D9-4AD9-06CB7179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6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D85A-5002-063E-9353-60321644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FA655-799F-172B-31BA-35979BA70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F542B-B9B1-BF38-EA62-6904BCD4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2A828-7EE4-8EAA-CB51-FDA7C7F3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32701-CEB0-3E33-8387-3FCBB48B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3CF02-B830-1975-65CA-E91D2AC5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C3D3D-89E2-6995-D03E-E3D9528F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3004-4333-7B1D-CCDA-1FDB49C9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7F38-67E8-289F-1E56-4E3D2D8EA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3F6F-08B9-0A49-9F98-4096FBB57AF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C6E62-F6E3-8483-2BC6-1A1D29E07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1648-3492-78E0-3805-82184D60D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A992-1D8B-274B-A94A-629966F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3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5781D0-DC0B-AA0E-C5B3-6EC6B010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26965" cy="2433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308BF-A775-3DBC-D39C-A6A39128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7"/>
          <a:stretch>
            <a:fillRect/>
          </a:stretch>
        </p:blipFill>
        <p:spPr>
          <a:xfrm flipH="1">
            <a:off x="8223623" y="0"/>
            <a:ext cx="3968377" cy="24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3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Wyder</dc:creator>
  <cp:lastModifiedBy>Philippe Wyder</cp:lastModifiedBy>
  <cp:revision>2</cp:revision>
  <dcterms:created xsi:type="dcterms:W3CDTF">2025-05-18T02:01:58Z</dcterms:created>
  <dcterms:modified xsi:type="dcterms:W3CDTF">2025-05-18T02:11:49Z</dcterms:modified>
</cp:coreProperties>
</file>