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000000"/>
    <a:srgbClr val="31B0C5"/>
    <a:srgbClr val="DFE8ED"/>
    <a:srgbClr val="BDC3C7"/>
    <a:srgbClr val="FFFFFF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94674"/>
  </p:normalViewPr>
  <p:slideViewPr>
    <p:cSldViewPr snapToGrid="0" snapToObjects="1" showGuides="1">
      <p:cViewPr varScale="1">
        <p:scale>
          <a:sx n="122" d="100"/>
          <a:sy n="122" d="100"/>
        </p:scale>
        <p:origin x="28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735AC-D017-7341-B5DB-1630CCAC8E84}" type="datetimeFigureOut">
              <a:rPr lang="en-US" smtClean="0"/>
              <a:t>5/20/18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39C56-A9AD-024B-BA4F-8C9F0ED0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1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C56-A9AD-024B-BA4F-8C9F0ED0CC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47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B5DB2-223F-854B-9166-F57F8FE65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DC71B-A5F2-5946-815E-0891DEDE6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B01DE-167E-F645-A6F7-B4AB544F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CDB0-0E65-F647-A206-8F7D9CDD1488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4B07F-AEDA-364F-9B84-E86A8F71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4F103-F189-A04E-877A-8FC03189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21EF-3699-EA42-A8B9-CF31EC51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7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600C4-AF6F-4F4B-9E67-F98D9070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5D67C-3306-E545-AE7C-551ECD4CB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230E5-4FFC-C94D-8A50-C3F8E10F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CDB0-0E65-F647-A206-8F7D9CDD1488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27AED-5A19-3549-89BD-395916BAD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65B2A-5343-784B-8B73-785B1488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21EF-3699-EA42-A8B9-CF31EC51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9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3DE46-5ECB-D84D-8161-5DADAEAAF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162AF-7EB8-1C48-BC37-084D539D0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5EF77-25C8-224D-B6C7-ACDBEAE8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CDB0-0E65-F647-A206-8F7D9CDD1488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2A866-BA9C-7242-B8E9-6C403EB40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87A01-B40C-5248-ACB0-D58914F0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21EF-3699-EA42-A8B9-CF31EC51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9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DDE8-2BF7-AB41-9F14-A32B9BA3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1E6D3-EB95-AC4B-AB9D-53AA16A3B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0293C-08FC-0047-8E22-FDB32BAC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CDB0-0E65-F647-A206-8F7D9CDD1488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ED281-8D81-444F-91FD-C0F3BA0C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11C6-66B2-1242-B0F9-54377DE2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21EF-3699-EA42-A8B9-CF31EC51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8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686C6-832A-2643-BE2F-DEF7E9E8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C4A0F-0F3C-6A43-8152-8292CC9AA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19742-8104-8C44-BF0D-587E76F8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CDB0-0E65-F647-A206-8F7D9CDD1488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3772F-F4CD-DC40-9C97-A52537E8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20140-0806-534E-A38D-F5BD55F0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21EF-3699-EA42-A8B9-CF31EC51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8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C2D6-59E6-184F-ACCD-C5B0FD6C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913DE-65CF-1848-9AC0-DC7972768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D5327-A0F6-1646-9064-55F3870F2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0AA8F-0776-774B-A203-63EBADAE9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CDB0-0E65-F647-A206-8F7D9CDD1488}" type="datetimeFigureOut">
              <a:rPr lang="en-US" smtClean="0"/>
              <a:t>5/20/18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48542-3FE9-0C41-B092-57B1D687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D267D-5E83-2A4B-A5F1-17E471AD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21EF-3699-EA42-A8B9-CF31EC51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5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2EE8-5197-FC4A-8698-3031ED29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1045E-075E-1543-9DEC-0C0E5AFF9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BA76C-E16C-6441-9FB5-38E82BA99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93C17-F9FA-EB4A-B557-81DA23BF7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BF8C6-80AE-EA4F-AE99-7328286FD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47B79-30C4-4D46-A67D-722D595B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CDB0-0E65-F647-A206-8F7D9CDD1488}" type="datetimeFigureOut">
              <a:rPr lang="en-US" smtClean="0"/>
              <a:t>5/20/18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C89F1A-69F6-D740-A31B-E4453757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C10F9-D7B1-DD4F-8528-DA01B012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21EF-3699-EA42-A8B9-CF31EC51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4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1DB7-9733-8C45-BDD9-6D14B49FF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83442D-B67F-B942-9E8D-17C0E49C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CDB0-0E65-F647-A206-8F7D9CDD1488}" type="datetimeFigureOut">
              <a:rPr lang="en-US" smtClean="0"/>
              <a:t>5/20/18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87DD9-1402-3844-B4C5-FDB8D91F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A9C30-136F-4649-B09A-9707C76C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21EF-3699-EA42-A8B9-CF31EC51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8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80FC64-60C2-6D40-BB6A-DE256FC58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CDB0-0E65-F647-A206-8F7D9CDD1488}" type="datetimeFigureOut">
              <a:rPr lang="en-US" smtClean="0"/>
              <a:t>5/20/18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30D47-947F-DA44-B4A7-24B6D3A3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0399E-6561-694E-B3D3-C87A27F6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21EF-3699-EA42-A8B9-CF31EC51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2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6DBA-D6F5-7745-A65F-5F09AF9B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B460C-B87B-4F4A-9B7A-DBFB75A61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388F7-6241-BE47-8746-B6C56E3A6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C1555-3B0C-AE40-8252-07E79F3D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CDB0-0E65-F647-A206-8F7D9CDD1488}" type="datetimeFigureOut">
              <a:rPr lang="en-US" smtClean="0"/>
              <a:t>5/20/18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769AF-EFEE-E249-9BD7-93A62D0B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EF842-FCBD-C544-B06C-D6699B85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21EF-3699-EA42-A8B9-CF31EC51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8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63171-5DC9-B647-A3FF-1C802FE4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2DCBD-697F-1641-9186-B19D9F72A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4EF12-FF2F-7647-9592-24FE3B436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EEF41-A03D-584E-AF40-D492C846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CDB0-0E65-F647-A206-8F7D9CDD1488}" type="datetimeFigureOut">
              <a:rPr lang="en-US" smtClean="0"/>
              <a:t>5/20/18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70BAE-974E-8440-9FF1-8174B315B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C7030-91C8-0045-B125-68DFFDAB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21EF-3699-EA42-A8B9-CF31EC51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9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2F7BD-0CDC-164D-8E4E-9C94554B5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3EF2D-657E-3D4E-BC78-97D653410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E444A-907E-614D-AFDB-AF11DF70F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8CDB0-0E65-F647-A206-8F7D9CDD1488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0316D-C34B-4445-85DD-5A5745291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147BA-93F3-DE40-9FD8-95EF6A58A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221EF-3699-EA42-A8B9-CF31EC51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9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D3BE2-22D2-B64E-8BE2-31AF8892F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3223846" cy="2387600"/>
          </a:xfrm>
        </p:spPr>
        <p:txBody>
          <a:bodyPr/>
          <a:lstStyle/>
          <a:p>
            <a:r>
              <a:rPr lang="en-US" dirty="0"/>
              <a:t>BDC3C7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23E9C-69A1-8441-BB40-5352CE7B69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C9723E-BBD3-374C-8921-B548E98241A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57816" y="443523"/>
            <a:ext cx="2387599" cy="2387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7A2181-81F4-DE44-BEF5-F267876DDB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51" b="-1"/>
          <a:stretch/>
        </p:blipFill>
        <p:spPr>
          <a:xfrm>
            <a:off x="2762250" y="703384"/>
            <a:ext cx="5143500" cy="599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7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C4B4DC7-CEE1-A540-8554-FC345F94DAD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258332" y="4989518"/>
            <a:ext cx="1675335" cy="1675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572AF2-B3FA-0C43-A36A-A76E62C307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51" b="-1"/>
          <a:stretch/>
        </p:blipFill>
        <p:spPr>
          <a:xfrm>
            <a:off x="2621155" y="386865"/>
            <a:ext cx="3361897" cy="39155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EE3743-D02D-584B-8C4F-88977CB28570}"/>
              </a:ext>
            </a:extLst>
          </p:cNvPr>
          <p:cNvSpPr/>
          <p:nvPr/>
        </p:nvSpPr>
        <p:spPr>
          <a:xfrm>
            <a:off x="2332892" y="187572"/>
            <a:ext cx="3434862" cy="3856892"/>
          </a:xfrm>
          <a:prstGeom prst="rect">
            <a:avLst/>
          </a:prstGeom>
          <a:noFill/>
          <a:ln w="76200">
            <a:solidFill>
              <a:srgbClr val="31B0C5">
                <a:alpha val="7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6DE31-0B13-D749-8FD2-9EC6382591CE}"/>
              </a:ext>
            </a:extLst>
          </p:cNvPr>
          <p:cNvSpPr txBox="1"/>
          <p:nvPr/>
        </p:nvSpPr>
        <p:spPr>
          <a:xfrm>
            <a:off x="6010218" y="2663661"/>
            <a:ext cx="5036640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000" dirty="0">
                <a:solidFill>
                  <a:srgbClr val="31B0C5"/>
                </a:solidFill>
                <a:latin typeface="Lao MN" panose="02020600050405020304" pitchFamily="18" charset="0"/>
                <a:ea typeface="HGPMinchoE" panose="02020900000000000000" pitchFamily="18" charset="-128"/>
                <a:cs typeface="Lao MN" panose="02020600050405020304" pitchFamily="18" charset="0"/>
              </a:rPr>
              <a:t>Hi, </a:t>
            </a:r>
          </a:p>
          <a:p>
            <a:r>
              <a:rPr lang="en-US" sz="6000" dirty="0">
                <a:solidFill>
                  <a:srgbClr val="31B0C5"/>
                </a:solidFill>
                <a:latin typeface="Lao MN" panose="02020600050405020304" pitchFamily="18" charset="0"/>
                <a:ea typeface="HGPMinchoE" panose="02020900000000000000" pitchFamily="18" charset="-128"/>
                <a:cs typeface="Lao MN" panose="02020600050405020304" pitchFamily="18" charset="0"/>
              </a:rPr>
              <a:t>I’m Mollie.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0E1E8A-D0B0-7C42-A1C0-14670B1866EC}"/>
              </a:ext>
            </a:extLst>
          </p:cNvPr>
          <p:cNvSpPr txBox="1"/>
          <p:nvPr/>
        </p:nvSpPr>
        <p:spPr>
          <a:xfrm>
            <a:off x="2332892" y="4431329"/>
            <a:ext cx="7354652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quick brown fox jumps over the lazy dog. The quick brown fox jumps over the lazy dog. The quick brown fox </a:t>
            </a:r>
            <a:r>
              <a:rPr lang="en-US" sz="1600" b="1" dirty="0">
                <a:solidFill>
                  <a:srgbClr val="31B0C5"/>
                </a:solidFill>
              </a:rPr>
              <a:t>jumps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over the lazy dog. The quick </a:t>
            </a:r>
            <a:r>
              <a:rPr lang="en-US" sz="1600" b="1" dirty="0">
                <a:solidFill>
                  <a:srgbClr val="FF0000"/>
                </a:solidFill>
              </a:rPr>
              <a:t>brown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fox jumps over the lazy dog. The quick brown </a:t>
            </a:r>
            <a:r>
              <a:rPr lang="en-US" sz="1600" b="1" dirty="0">
                <a:solidFill>
                  <a:srgbClr val="FF9300"/>
                </a:solidFill>
              </a:rPr>
              <a:t>fox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jumps over the lazy dog. The quick brown fox jumps over the lazy dog. 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A707AA-CB67-3B43-9BF0-C063B442AE7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31B0C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56465" y="111372"/>
            <a:ext cx="504094" cy="5040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EC6875-989C-FB43-A823-7BC4169FFA89}"/>
              </a:ext>
            </a:extLst>
          </p:cNvPr>
          <p:cNvSpPr txBox="1"/>
          <p:nvPr/>
        </p:nvSpPr>
        <p:spPr>
          <a:xfrm>
            <a:off x="10843846" y="217588"/>
            <a:ext cx="1024191" cy="338554"/>
          </a:xfrm>
          <a:prstGeom prst="rect">
            <a:avLst/>
          </a:prstGeom>
          <a:noFill/>
          <a:ln w="28575">
            <a:solidFill>
              <a:srgbClr val="000000">
                <a:alpha val="69804"/>
              </a:srgb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31B0C5"/>
                </a:solidFill>
                <a:latin typeface="Lao MN" panose="02020600050405020304" pitchFamily="18" charset="0"/>
                <a:ea typeface="HGPMinchoE" panose="02020900000000000000" pitchFamily="18" charset="-128"/>
                <a:cs typeface="Lao MN" panose="02020600050405020304" pitchFamily="18" charset="0"/>
              </a:rPr>
              <a:t>contact</a:t>
            </a:r>
            <a:endParaRPr lang="en-US" sz="2000" dirty="0">
              <a:solidFill>
                <a:srgbClr val="31B0C5"/>
              </a:solidFill>
              <a:latin typeface="Lao MN" panose="02020600050405020304" pitchFamily="18" charset="0"/>
              <a:ea typeface="HGPMinchoE" panose="02020900000000000000" pitchFamily="18" charset="-128"/>
              <a:cs typeface="Lao MN" panose="02020600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CCA673-898F-E04C-B997-FED248400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2581" y="169987"/>
            <a:ext cx="433755" cy="43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2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0C17FF5-94EB-1946-A069-3E2CC7B18E6F}"/>
              </a:ext>
            </a:extLst>
          </p:cNvPr>
          <p:cNvSpPr txBox="1"/>
          <p:nvPr/>
        </p:nvSpPr>
        <p:spPr>
          <a:xfrm>
            <a:off x="1818289" y="843677"/>
            <a:ext cx="4277710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5400" dirty="0">
                <a:solidFill>
                  <a:srgbClr val="FF9300"/>
                </a:solidFill>
                <a:latin typeface="Lao MN" panose="02020600050405020304" pitchFamily="18" charset="0"/>
                <a:ea typeface="HGPMinchoE" panose="02020900000000000000" pitchFamily="18" charset="-128"/>
                <a:cs typeface="Lao MN" panose="02020600050405020304" pitchFamily="18" charset="0"/>
              </a:rPr>
              <a:t>Branding and Copywriting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48A9B5-9BA9-4245-81FF-716960750302}"/>
              </a:ext>
            </a:extLst>
          </p:cNvPr>
          <p:cNvSpPr txBox="1"/>
          <p:nvPr/>
        </p:nvSpPr>
        <p:spPr>
          <a:xfrm>
            <a:off x="2417379" y="3429000"/>
            <a:ext cx="7357241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quick brown fox jumps over the lazy dog. The quick brown fox jumps over the lazy dog. The quick brown fox </a:t>
            </a:r>
            <a:r>
              <a:rPr lang="en-US" sz="1600" b="1" dirty="0">
                <a:solidFill>
                  <a:srgbClr val="31B0C5"/>
                </a:solidFill>
              </a:rPr>
              <a:t>jumps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over the lazy dog. The quick </a:t>
            </a:r>
            <a:r>
              <a:rPr lang="en-US" sz="1600" b="1" dirty="0">
                <a:solidFill>
                  <a:srgbClr val="FF0000"/>
                </a:solidFill>
              </a:rPr>
              <a:t>brown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fox jumps over the lazy dog. The quick brown </a:t>
            </a:r>
            <a:r>
              <a:rPr lang="en-US" sz="1600" b="1" dirty="0">
                <a:solidFill>
                  <a:srgbClr val="FF9300"/>
                </a:solidFill>
              </a:rPr>
              <a:t>fox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jumps over the lazy dog. The quick brown fox jumps over the lazy dog. </a:t>
            </a: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52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5929</TotalTime>
  <Words>131</Words>
  <Application>Microsoft Macintosh PowerPoint</Application>
  <PresentationFormat>Widescreen</PresentationFormat>
  <Paragraphs>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HGPMinchoE</vt:lpstr>
      <vt:lpstr>Arial</vt:lpstr>
      <vt:lpstr>Calibri</vt:lpstr>
      <vt:lpstr>Calibri Light</vt:lpstr>
      <vt:lpstr>Lao MN</vt:lpstr>
      <vt:lpstr>Office Theme</vt:lpstr>
      <vt:lpstr>BDC3C7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BDC3C7</dc:title>
  <dc:creator>Andrew Lee</dc:creator>
  <cp:lastModifiedBy>Andrew Lee</cp:lastModifiedBy>
  <cp:revision>13</cp:revision>
  <dcterms:created xsi:type="dcterms:W3CDTF">2018-05-20T18:59:30Z</dcterms:created>
  <dcterms:modified xsi:type="dcterms:W3CDTF">2018-05-24T21:48:53Z</dcterms:modified>
</cp:coreProperties>
</file>