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dvent Pro SemiBold"/>
      <p:regular r:id="rId25"/>
      <p:bold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Share Tec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bold.fntdata"/><Relationship Id="rId25" Type="http://schemas.openxmlformats.org/officeDocument/2006/relationships/font" Target="fonts/AdventProSemiBold-regular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ShareTech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33b1595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33b1595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1382c3bc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1382c3bc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33b1595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33b1595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1382c3bc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1382c3bc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382c3bc2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382c3bc2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1382c3bc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1382c3bc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382c3bc2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382c3bc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33b1595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33b1595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33b1595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33b1595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1382c3bc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1382c3bc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1382c3bc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1382c3bc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1382c3bc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1382c3bc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1382c3bc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1382c3bc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33b159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33b159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1382c3bc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1382c3bc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33b1595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33b1595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33b1595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33b1595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1382c3bc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1382c3bc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84EnHIo-Vx-pRd-i9I8_RH8MPYlZsyw2/view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wQTWZERtcTIWXdvfK54PIkeKKvukgp8U/view" TargetMode="External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QthZniCsOnVBv6hhWf5G0e74hteDGQis/view" TargetMode="External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lz1ZDr9t4LsFf-y8U1RtOHQuR2uLui4J/view" TargetMode="External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4hPZN5ZfGZvZ3ohdGqR2t6ploL7CY8ft/view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WrpjLxDRn-Xs730ebywTvwOWV5T_i0o6/view" TargetMode="External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_cER_gmTcuGF6NpGpAgRIE-9MtVExatq/view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561650" y="12340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Arduino Piano</a:t>
            </a:r>
            <a:endParaRPr sz="5700"/>
          </a:p>
        </p:txBody>
      </p:sp>
      <p:sp>
        <p:nvSpPr>
          <p:cNvPr id="431" name="Google Shape;431;p23"/>
          <p:cNvSpPr txBox="1"/>
          <p:nvPr/>
        </p:nvSpPr>
        <p:spPr>
          <a:xfrm>
            <a:off x="2250300" y="2224700"/>
            <a:ext cx="4716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Arduino Piano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ctrTitle"/>
          </p:nvPr>
        </p:nvSpPr>
        <p:spPr>
          <a:xfrm>
            <a:off x="411100" y="22828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Ground and 5v to the Piezo and the breadboard</a:t>
            </a:r>
            <a:endParaRPr/>
          </a:p>
        </p:txBody>
      </p:sp>
      <p:pic>
        <p:nvPicPr>
          <p:cNvPr id="502" name="Google Shape;502;p32" title="IMG_099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7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/>
          <p:nvPr>
            <p:ph idx="1" type="body"/>
          </p:nvPr>
        </p:nvSpPr>
        <p:spPr>
          <a:xfrm>
            <a:off x="163825" y="1108450"/>
            <a:ext cx="21213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Lastly, connect the top left side of every button to a pin.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pins 2,3,4,6,&amp;8</a:t>
            </a:r>
            <a:endParaRPr/>
          </a:p>
        </p:txBody>
      </p:sp>
      <p:sp>
        <p:nvSpPr>
          <p:cNvPr id="508" name="Google Shape;508;p3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4;</a:t>
            </a:r>
            <a:endParaRPr/>
          </a:p>
        </p:txBody>
      </p:sp>
      <p:pic>
        <p:nvPicPr>
          <p:cNvPr id="509" name="Google Shape;509;p33"/>
          <p:cNvPicPr preferRelativeResize="0"/>
          <p:nvPr/>
        </p:nvPicPr>
        <p:blipFill rotWithShape="1">
          <a:blip r:embed="rId3">
            <a:alphaModFix/>
          </a:blip>
          <a:srcRect b="0" l="845" r="835" t="0"/>
          <a:stretch/>
        </p:blipFill>
        <p:spPr>
          <a:xfrm>
            <a:off x="2235648" y="1027000"/>
            <a:ext cx="6694850" cy="30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/>
          <p:nvPr>
            <p:ph type="ctrTitle"/>
          </p:nvPr>
        </p:nvSpPr>
        <p:spPr>
          <a:xfrm>
            <a:off x="599025" y="21129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buttons to power</a:t>
            </a:r>
            <a:endParaRPr/>
          </a:p>
        </p:txBody>
      </p:sp>
      <p:pic>
        <p:nvPicPr>
          <p:cNvPr id="515" name="Google Shape;515;p34" title="IMG_099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7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"/>
          <p:cNvSpPr txBox="1"/>
          <p:nvPr>
            <p:ph type="ctrTitle"/>
          </p:nvPr>
        </p:nvSpPr>
        <p:spPr>
          <a:xfrm>
            <a:off x="1429925" y="827100"/>
            <a:ext cx="6156900" cy="21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3"/>
                </a:solidFill>
              </a:rPr>
              <a:t>{</a:t>
            </a:r>
            <a:r>
              <a:rPr lang="en" sz="6100">
                <a:solidFill>
                  <a:schemeClr val="accent3"/>
                </a:solidFill>
              </a:rPr>
              <a:t>Now to the CODE;}</a:t>
            </a:r>
            <a:endParaRPr sz="6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>
            <p:ph type="ctrTitle"/>
          </p:nvPr>
        </p:nvSpPr>
        <p:spPr>
          <a:xfrm>
            <a:off x="440775" y="243525"/>
            <a:ext cx="3120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Variables</a:t>
            </a:r>
            <a:endParaRPr/>
          </a:p>
        </p:txBody>
      </p:sp>
      <p:pic>
        <p:nvPicPr>
          <p:cNvPr id="526" name="Google Shape;5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00" y="1150775"/>
            <a:ext cx="5166350" cy="2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Setup(){</a:t>
            </a:r>
            <a:endParaRPr/>
          </a:p>
        </p:txBody>
      </p:sp>
      <p:pic>
        <p:nvPicPr>
          <p:cNvPr id="532" name="Google Shape;5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25" y="1052500"/>
            <a:ext cx="5200300" cy="3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Loop(){</a:t>
            </a:r>
            <a:endParaRPr/>
          </a:p>
        </p:txBody>
      </p:sp>
      <p:pic>
        <p:nvPicPr>
          <p:cNvPr id="538" name="Google Shape;538;p38"/>
          <p:cNvPicPr preferRelativeResize="0"/>
          <p:nvPr/>
        </p:nvPicPr>
        <p:blipFill rotWithShape="1">
          <a:blip r:embed="rId3">
            <a:alphaModFix/>
          </a:blip>
          <a:srcRect b="0" l="0" r="0" t="-1636"/>
          <a:stretch/>
        </p:blipFill>
        <p:spPr>
          <a:xfrm>
            <a:off x="3138850" y="112838"/>
            <a:ext cx="4547824" cy="49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type="ctrTitle"/>
          </p:nvPr>
        </p:nvSpPr>
        <p:spPr>
          <a:xfrm>
            <a:off x="430900" y="16777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into computer and upload the code</a:t>
            </a:r>
            <a:endParaRPr/>
          </a:p>
        </p:txBody>
      </p:sp>
      <p:pic>
        <p:nvPicPr>
          <p:cNvPr id="544" name="Google Shape;544;p39" title="IMG_099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ctrTitle"/>
          </p:nvPr>
        </p:nvSpPr>
        <p:spPr>
          <a:xfrm>
            <a:off x="312200" y="22415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you have a working circuit that you can customize the sounds</a:t>
            </a:r>
            <a:endParaRPr/>
          </a:p>
        </p:txBody>
      </p:sp>
      <p:pic>
        <p:nvPicPr>
          <p:cNvPr id="550" name="Google Shape;550;p40" title="IMG_099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7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ctrTitle"/>
          </p:nvPr>
        </p:nvSpPr>
        <p:spPr>
          <a:xfrm>
            <a:off x="1307825" y="1559075"/>
            <a:ext cx="6779400" cy="21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3"/>
                </a:solidFill>
              </a:rPr>
              <a:t>THANKS for watching; </a:t>
            </a:r>
            <a:endParaRPr sz="6100">
              <a:solidFill>
                <a:schemeClr val="accent3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/>
          <p:nvPr/>
        </p:nvSpPr>
        <p:spPr>
          <a:xfrm>
            <a:off x="3459238" y="1858650"/>
            <a:ext cx="1699200" cy="127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 txBox="1"/>
          <p:nvPr>
            <p:ph idx="1" type="body"/>
          </p:nvPr>
        </p:nvSpPr>
        <p:spPr>
          <a:xfrm>
            <a:off x="549925" y="1208450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-Arduino Uno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-Jumper wires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-Push Buttons (5)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-Piezo Buzzer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-Breadboard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-1k ohm resistors (5)</a:t>
            </a:r>
            <a:endParaRPr sz="2100"/>
          </a:p>
        </p:txBody>
      </p:sp>
      <p:sp>
        <p:nvSpPr>
          <p:cNvPr id="438" name="Google Shape;438;p2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3459225" y="549800"/>
            <a:ext cx="1699200" cy="12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013" y="699850"/>
            <a:ext cx="1373626" cy="9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413" y="1801713"/>
            <a:ext cx="1796824" cy="14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/>
          <p:nvPr/>
        </p:nvSpPr>
        <p:spPr>
          <a:xfrm>
            <a:off x="3459250" y="3167500"/>
            <a:ext cx="1699200" cy="127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24"/>
          <p:cNvPicPr preferRelativeResize="0"/>
          <p:nvPr/>
        </p:nvPicPr>
        <p:blipFill rotWithShape="1">
          <a:blip r:embed="rId5">
            <a:alphaModFix/>
          </a:blip>
          <a:srcRect b="10305" l="16948" r="28484" t="28644"/>
          <a:stretch/>
        </p:blipFill>
        <p:spPr>
          <a:xfrm rot="-5400000">
            <a:off x="3830050" y="3038775"/>
            <a:ext cx="957552" cy="1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/>
          <p:nvPr/>
        </p:nvSpPr>
        <p:spPr>
          <a:xfrm>
            <a:off x="5207225" y="549825"/>
            <a:ext cx="1699200" cy="1273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207225" y="1858638"/>
            <a:ext cx="1699200" cy="127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207225" y="3167475"/>
            <a:ext cx="1699200" cy="127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6">
            <a:alphaModFix/>
          </a:blip>
          <a:srcRect b="49024" l="0" r="1088" t="19854"/>
          <a:stretch/>
        </p:blipFill>
        <p:spPr>
          <a:xfrm>
            <a:off x="5158425" y="1132248"/>
            <a:ext cx="1796803" cy="28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6">
            <a:alphaModFix/>
          </a:blip>
          <a:srcRect b="49024" l="0" r="1088" t="19854"/>
          <a:stretch/>
        </p:blipFill>
        <p:spPr>
          <a:xfrm>
            <a:off x="5158425" y="882948"/>
            <a:ext cx="1796803" cy="28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6">
            <a:alphaModFix/>
          </a:blip>
          <a:srcRect b="49024" l="0" r="1088" t="19854"/>
          <a:stretch/>
        </p:blipFill>
        <p:spPr>
          <a:xfrm>
            <a:off x="5158425" y="1370798"/>
            <a:ext cx="1796803" cy="28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024" y="1722150"/>
            <a:ext cx="1699200" cy="1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7226" y="2958125"/>
            <a:ext cx="1699200" cy="1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457" name="Google Shape;457;p25"/>
          <p:cNvPicPr preferRelativeResize="0"/>
          <p:nvPr/>
        </p:nvPicPr>
        <p:blipFill rotWithShape="1">
          <a:blip r:embed="rId3">
            <a:alphaModFix/>
          </a:blip>
          <a:srcRect b="0" l="845" r="835" t="0"/>
          <a:stretch/>
        </p:blipFill>
        <p:spPr>
          <a:xfrm>
            <a:off x="401425" y="924275"/>
            <a:ext cx="8341140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1;</a:t>
            </a:r>
            <a:endParaRPr/>
          </a:p>
        </p:txBody>
      </p:sp>
      <p:pic>
        <p:nvPicPr>
          <p:cNvPr id="463" name="Google Shape;463;p26"/>
          <p:cNvPicPr preferRelativeResize="0"/>
          <p:nvPr/>
        </p:nvPicPr>
        <p:blipFill rotWithShape="1">
          <a:blip r:embed="rId3">
            <a:alphaModFix/>
          </a:blip>
          <a:srcRect b="308" l="0" r="0" t="298"/>
          <a:stretch/>
        </p:blipFill>
        <p:spPr>
          <a:xfrm>
            <a:off x="3234338" y="989475"/>
            <a:ext cx="5193812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6"/>
          <p:cNvSpPr txBox="1"/>
          <p:nvPr/>
        </p:nvSpPr>
        <p:spPr>
          <a:xfrm>
            <a:off x="465100" y="1533800"/>
            <a:ext cx="2196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Place (5) 1K ohm into the breadboard with one side into the negative(-) rail. 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/>
          <p:nvPr>
            <p:ph type="ctrTitle"/>
          </p:nvPr>
        </p:nvSpPr>
        <p:spPr>
          <a:xfrm>
            <a:off x="549600" y="208332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 &amp; Plugging in resistors</a:t>
            </a:r>
            <a:endParaRPr/>
          </a:p>
        </p:txBody>
      </p:sp>
      <p:pic>
        <p:nvPicPr>
          <p:cNvPr id="470" name="Google Shape;470;p27" title="IMG_098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7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idx="1" type="body"/>
          </p:nvPr>
        </p:nvSpPr>
        <p:spPr>
          <a:xfrm>
            <a:off x="401225" y="1085700"/>
            <a:ext cx="24081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Place (5) pushbuttons with the bottom right pin connected to the same row as the resistor.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Then, connect a piezo buzzer to the breadboard with one the leads on opposite sides of the break</a:t>
            </a:r>
            <a:endParaRPr sz="1600"/>
          </a:p>
        </p:txBody>
      </p:sp>
      <p:sp>
        <p:nvSpPr>
          <p:cNvPr id="476" name="Google Shape;476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2;</a:t>
            </a:r>
            <a:endParaRPr/>
          </a:p>
        </p:txBody>
      </p:sp>
      <p:pic>
        <p:nvPicPr>
          <p:cNvPr id="477" name="Google Shape;477;p28"/>
          <p:cNvPicPr preferRelativeResize="0"/>
          <p:nvPr/>
        </p:nvPicPr>
        <p:blipFill rotWithShape="1">
          <a:blip r:embed="rId3">
            <a:alphaModFix/>
          </a:blip>
          <a:srcRect b="0" l="3358" r="3358" t="0"/>
          <a:stretch/>
        </p:blipFill>
        <p:spPr>
          <a:xfrm>
            <a:off x="2951800" y="880798"/>
            <a:ext cx="5673675" cy="3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>
            <p:ph type="ctrTitle"/>
          </p:nvPr>
        </p:nvSpPr>
        <p:spPr>
          <a:xfrm>
            <a:off x="648500" y="183602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 Push Buttons</a:t>
            </a:r>
            <a:endParaRPr/>
          </a:p>
        </p:txBody>
      </p:sp>
      <p:pic>
        <p:nvPicPr>
          <p:cNvPr id="483" name="Google Shape;483;p29" title="IMG_098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5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/>
          <p:nvPr>
            <p:ph type="ctrTitle"/>
          </p:nvPr>
        </p:nvSpPr>
        <p:spPr>
          <a:xfrm>
            <a:off x="628725" y="15096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 the piezo buzzer</a:t>
            </a:r>
            <a:endParaRPr/>
          </a:p>
        </p:txBody>
      </p:sp>
      <p:pic>
        <p:nvPicPr>
          <p:cNvPr id="489" name="Google Shape;489;p30" title="IMG_099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idx="1" type="body"/>
          </p:nvPr>
        </p:nvSpPr>
        <p:spPr>
          <a:xfrm>
            <a:off x="312200" y="1016100"/>
            <a:ext cx="22599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Connect a wire from GND to the negative rail.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Connect a wire from the negative side of the piezo to the negative rail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Connect the positive side to pin 13</a:t>
            </a:r>
            <a:endParaRPr sz="1600"/>
          </a:p>
        </p:txBody>
      </p:sp>
      <p:sp>
        <p:nvSpPr>
          <p:cNvPr id="495" name="Google Shape;495;p31"/>
          <p:cNvSpPr txBox="1"/>
          <p:nvPr>
            <p:ph type="ctrTitle"/>
          </p:nvPr>
        </p:nvSpPr>
        <p:spPr>
          <a:xfrm>
            <a:off x="618825" y="3888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3;</a:t>
            </a:r>
            <a:endParaRPr/>
          </a:p>
        </p:txBody>
      </p:sp>
      <p:pic>
        <p:nvPicPr>
          <p:cNvPr id="496" name="Google Shape;4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325" y="1209724"/>
            <a:ext cx="6237574" cy="27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