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2" autoAdjust="0"/>
  </p:normalViewPr>
  <p:slideViewPr>
    <p:cSldViewPr snapToGrid="0">
      <p:cViewPr varScale="1">
        <p:scale>
          <a:sx n="117" d="100"/>
          <a:sy n="117" d="100"/>
        </p:scale>
        <p:origin x="-96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5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4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15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0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50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06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1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8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84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61650-CFE1-4D11-96E8-4B9F93353474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0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 bwMode="auto">
          <a:xfrm>
            <a:off x="205166" y="388418"/>
            <a:ext cx="3638550" cy="44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279973" y="1356055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“2”:0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79973" y="224763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70C0"/>
                </a:solidFill>
              </a:rPr>
              <a:t>“3”:1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79973" y="314730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70C0"/>
                </a:solidFill>
              </a:rPr>
              <a:t>“4”:2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53914" y="1356055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“5”:3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53914" y="224763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“6”:4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53914" y="314730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“7”:5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79973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RIGHT</a:t>
            </a:r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7941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LEFT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7941" y="1356055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UP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7941" y="2247633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DOWN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7941" y="314730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ALL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60220" y="3147303"/>
            <a:ext cx="540000" cy="1440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STOP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53914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WALK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60220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BACK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60220" y="1356055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 smtClean="0"/>
              <a:t>MOVE</a:t>
            </a:r>
            <a:endParaRPr lang="en-US" altLang="ja-JP" dirty="0"/>
          </a:p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60220" y="2247633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mtClean="0"/>
              <a:t>MOVE</a:t>
            </a:r>
            <a:endParaRPr lang="en-US" altLang="ja-JP" dirty="0"/>
          </a:p>
          <a:p>
            <a:r>
              <a:rPr lang="en-US" altLang="ja-JP" dirty="0"/>
              <a:t>100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7941" y="4031900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INIT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53914" y="4013924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RESET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 bwMode="auto">
          <a:xfrm>
            <a:off x="4458759" y="388418"/>
            <a:ext cx="3638550" cy="44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8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 bwMode="auto">
          <a:xfrm>
            <a:off x="205166" y="388418"/>
            <a:ext cx="3638550" cy="44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279973" y="1356055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“2”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79973" y="224763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“3”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79973" y="314730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“4”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53914" y="1356055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“5”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53914" y="224763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“6”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53914" y="314730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“7”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79973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RIGHT</a:t>
            </a:r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7941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LEFT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7941" y="1356055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UP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7941" y="2247633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DOWN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7941" y="314730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ALL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60220" y="3147303"/>
            <a:ext cx="540000" cy="1440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STOP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53914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WALK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60220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BACK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60220" y="1356055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POS</a:t>
            </a:r>
          </a:p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60220" y="2247633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POS</a:t>
            </a:r>
          </a:p>
          <a:p>
            <a:r>
              <a:rPr lang="en-US" altLang="ja-JP" dirty="0"/>
              <a:t>100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7941" y="4031900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INIT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4272595" y="1653789"/>
            <a:ext cx="4118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300916" y="3812496"/>
            <a:ext cx="4118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テキスト ボックス 1023"/>
          <p:cNvSpPr txBox="1"/>
          <p:nvPr/>
        </p:nvSpPr>
        <p:spPr>
          <a:xfrm>
            <a:off x="4183583" y="388418"/>
            <a:ext cx="203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シナリオコマンド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72595" y="1747389"/>
            <a:ext cx="203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個別コマンド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300916" y="3966253"/>
            <a:ext cx="203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緊急コマンド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40744" y="875224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RIGHT</a:t>
            </a:r>
            <a:endParaRPr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58712" y="875224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LEFT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14685" y="875224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WALK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20991" y="875224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BACK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341725" y="2116721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“2”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316467" y="2116721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“7”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9096" y="3054480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ALL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4891347" y="22509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05774" y="263896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or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27" name="右中かっこ 1026"/>
          <p:cNvSpPr/>
          <p:nvPr/>
        </p:nvSpPr>
        <p:spPr>
          <a:xfrm>
            <a:off x="6093303" y="2116720"/>
            <a:ext cx="180000" cy="1548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83303" y="26389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0070C0"/>
                </a:solidFill>
              </a:rPr>
              <a:t>×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009134" y="2130964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UP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60991" y="2130964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DOWN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09134" y="3076296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POS</a:t>
            </a:r>
          </a:p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60991" y="3062053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POS</a:t>
            </a:r>
          </a:p>
          <a:p>
            <a:r>
              <a:rPr lang="en-US" altLang="ja-JP" dirty="0"/>
              <a:t>100</a:t>
            </a:r>
            <a:endParaRPr lang="ja-JP" altLang="en-US" dirty="0"/>
          </a:p>
        </p:txBody>
      </p:sp>
      <p:sp>
        <p:nvSpPr>
          <p:cNvPr id="1028" name="左中かっこ 1027"/>
          <p:cNvSpPr/>
          <p:nvPr/>
        </p:nvSpPr>
        <p:spPr>
          <a:xfrm>
            <a:off x="6627377" y="2116720"/>
            <a:ext cx="180000" cy="1548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390991" y="271591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or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362787" y="4335585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INIT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33697" y="4335585"/>
            <a:ext cx="540000" cy="597456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STOP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53914" y="4013924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RESET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98242" y="4335585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RESET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750542" y="388252"/>
            <a:ext cx="67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排他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777635" y="4222996"/>
            <a:ext cx="67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排他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009134" y="1653789"/>
            <a:ext cx="152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ここは悩む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3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104</Words>
  <Application>Microsoft Office PowerPoint</Application>
  <PresentationFormat>画面に合わせる (16:9)</PresentationFormat>
  <Paragraphs>66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Youtaro Mine</dc:creator>
  <cp:lastModifiedBy>Youtaro Mine</cp:lastModifiedBy>
  <cp:revision>8</cp:revision>
  <dcterms:created xsi:type="dcterms:W3CDTF">2019-07-21T08:37:16Z</dcterms:created>
  <dcterms:modified xsi:type="dcterms:W3CDTF">2019-07-21T14:32:33Z</dcterms:modified>
</cp:coreProperties>
</file>