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2" autoAdjust="0"/>
  </p:normalViewPr>
  <p:slideViewPr>
    <p:cSldViewPr snapToGrid="0">
      <p:cViewPr varScale="1">
        <p:scale>
          <a:sx n="117" d="100"/>
          <a:sy n="117" d="100"/>
        </p:scale>
        <p:origin x="-96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5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1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5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1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84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1650-CFE1-4D11-96E8-4B9F93353474}" type="datetimeFigureOut">
              <a:rPr kumimoji="1" lang="ja-JP" altLang="en-US" smtClean="0"/>
              <a:t>2019/7/27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3342-277A-4083-B5BB-FF64C45D91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0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/>
          <p:cNvCxnSpPr/>
          <p:nvPr/>
        </p:nvCxnSpPr>
        <p:spPr>
          <a:xfrm>
            <a:off x="4183583" y="1495107"/>
            <a:ext cx="4118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272595" y="3966253"/>
            <a:ext cx="4118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/>
          <p:cNvSpPr txBox="1"/>
          <p:nvPr/>
        </p:nvSpPr>
        <p:spPr>
          <a:xfrm>
            <a:off x="4183583" y="388418"/>
            <a:ext cx="20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シナリオコマンド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72595" y="1559367"/>
            <a:ext cx="123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モーター</a:t>
            </a:r>
            <a:r>
              <a:rPr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00916" y="3966253"/>
            <a:ext cx="20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その他コマンド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50498" y="757750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RIGHT</a:t>
            </a:r>
            <a:endParaRPr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68466" y="757750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LEFT</a:t>
            </a:r>
            <a:endParaRPr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24439" y="757750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30745" y="757750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55646" y="1952961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“2”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330388" y="1952961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ja-JP" b="1" dirty="0" smtClean="0">
                <a:solidFill>
                  <a:srgbClr val="0070C0"/>
                </a:solidFill>
              </a:rPr>
              <a:t>“7”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3017" y="2890720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4905268" y="2087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19695" y="247520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or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27" name="右中かっこ 1026"/>
          <p:cNvSpPr/>
          <p:nvPr/>
        </p:nvSpPr>
        <p:spPr>
          <a:xfrm>
            <a:off x="6107224" y="1952960"/>
            <a:ext cx="180000" cy="1548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97224" y="24752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70C0"/>
                </a:solidFill>
              </a:rPr>
              <a:t>＋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023055" y="1967204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74912" y="1967204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23055" y="2912536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POS</a:t>
            </a:r>
          </a:p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74912" y="289829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POS</a:t>
            </a:r>
          </a:p>
          <a:p>
            <a:r>
              <a:rPr lang="en-US" altLang="ja-JP" dirty="0"/>
              <a:t>100</a:t>
            </a:r>
            <a:endParaRPr lang="ja-JP" altLang="en-US" dirty="0"/>
          </a:p>
        </p:txBody>
      </p:sp>
      <p:sp>
        <p:nvSpPr>
          <p:cNvPr id="1028" name="左中かっこ 1027"/>
          <p:cNvSpPr/>
          <p:nvPr/>
        </p:nvSpPr>
        <p:spPr>
          <a:xfrm>
            <a:off x="6641298" y="1952960"/>
            <a:ext cx="180000" cy="154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404912" y="25521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or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62787" y="4335585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91556" y="4360022"/>
            <a:ext cx="540000" cy="597456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62018" y="4370750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CLEAR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205166" y="388418"/>
            <a:ext cx="3638550" cy="44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1279973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2”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279973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70C0"/>
                </a:solidFill>
              </a:rPr>
              <a:t>“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3”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79973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70C0"/>
                </a:solidFill>
              </a:rPr>
              <a:t>“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4”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153914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5”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153914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6”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153914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7”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279973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RIGHT</a:t>
            </a:r>
            <a:endParaRPr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7941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LEFT</a:t>
            </a:r>
            <a:endParaRPr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7941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97941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153914" y="4031900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060220" y="3147303"/>
            <a:ext cx="540000" cy="1440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153914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060220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060220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 smtClean="0"/>
              <a:t>MOVE</a:t>
            </a:r>
            <a:endParaRPr lang="en-US" altLang="ja-JP" dirty="0"/>
          </a:p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060220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mtClean="0"/>
              <a:t>MOVE</a:t>
            </a:r>
            <a:endParaRPr lang="en-US" altLang="ja-JP" dirty="0"/>
          </a:p>
          <a:p>
            <a:r>
              <a:rPr lang="en-US" altLang="ja-JP" dirty="0"/>
              <a:t>100</a:t>
            </a:r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97941" y="3147303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97941" y="4011303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CLEAR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26120" y="1546365"/>
            <a:ext cx="18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モーター</a:t>
            </a:r>
            <a:r>
              <a:rPr kumimoji="1" lang="ja-JP" altLang="en-US" dirty="0" smtClean="0"/>
              <a:t>コマンド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22358" y="3538637"/>
            <a:ext cx="43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先に</a:t>
            </a:r>
            <a:r>
              <a:rPr kumimoji="1" lang="en-US" altLang="ja-JP" dirty="0" smtClean="0">
                <a:solidFill>
                  <a:srgbClr val="FF0000"/>
                </a:solidFill>
              </a:rPr>
              <a:t>ID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を指定して、実行するコマンドを押す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887605" y="4438919"/>
            <a:ext cx="11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STM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init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602018" y="433728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モーター</a:t>
            </a:r>
            <a:r>
              <a:rPr kumimoji="1" lang="en-US" altLang="ja-JP" dirty="0" smtClean="0">
                <a:solidFill>
                  <a:srgbClr val="FF0000"/>
                </a:solidFill>
              </a:rPr>
              <a:t>ID</a:t>
            </a: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のクリア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331556" y="4504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停止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205166" y="388418"/>
            <a:ext cx="3638550" cy="44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279973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2”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9973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70C0"/>
                </a:solidFill>
              </a:rPr>
              <a:t>“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3”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79973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70C0"/>
                </a:solidFill>
              </a:rPr>
              <a:t>“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4”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53914" y="1356055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5”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53914" y="224763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6”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3914" y="3147303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0070C0"/>
                </a:solidFill>
              </a:rPr>
              <a:t>“</a:t>
            </a:r>
            <a:r>
              <a:rPr lang="en-US" altLang="ja-JP" b="1" dirty="0" smtClean="0">
                <a:solidFill>
                  <a:srgbClr val="0070C0"/>
                </a:solidFill>
              </a:rPr>
              <a:t>7”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9973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RIGHT</a:t>
            </a:r>
            <a:endParaRPr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7941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/>
              <a:t>LEFT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7941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UP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41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DOWN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53914" y="4031900"/>
            <a:ext cx="540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ALL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60220" y="3147303"/>
            <a:ext cx="540000" cy="1440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STOP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53914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WALK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60220" y="478715"/>
            <a:ext cx="540000" cy="576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0070C0"/>
                </a:solidFill>
              </a:rPr>
              <a:t>BACK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60220" y="1356055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dirty="0" smtClean="0"/>
              <a:t>MOVE</a:t>
            </a:r>
            <a:endParaRPr lang="en-US" altLang="ja-JP" dirty="0"/>
          </a:p>
          <a:p>
            <a:r>
              <a:rPr lang="en-US" altLang="ja-JP" dirty="0"/>
              <a:t>0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60220" y="2247633"/>
            <a:ext cx="540000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>
            <a:defPPr>
              <a:defRPr lang="ja-JP"/>
            </a:defPPr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altLang="ja-JP" smtClean="0"/>
              <a:t>MOVE</a:t>
            </a:r>
            <a:endParaRPr lang="en-US" altLang="ja-JP" dirty="0"/>
          </a:p>
          <a:p>
            <a:r>
              <a:rPr lang="en-US" altLang="ja-JP" dirty="0"/>
              <a:t>100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7941" y="3147303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</a:rPr>
              <a:t>INIT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7941" y="4011303"/>
            <a:ext cx="540000" cy="576000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CLEAR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"/>
          <a:stretch/>
        </p:blipFill>
        <p:spPr bwMode="auto">
          <a:xfrm>
            <a:off x="4458759" y="388418"/>
            <a:ext cx="3638550" cy="446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8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112</Words>
  <Application>Microsoft Office PowerPoint</Application>
  <PresentationFormat>画面に合わせる (16:9)</PresentationFormat>
  <Paragraphs>69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Youtaro Mine</dc:creator>
  <cp:lastModifiedBy>Youtaro Mine</cp:lastModifiedBy>
  <cp:revision>9</cp:revision>
  <dcterms:created xsi:type="dcterms:W3CDTF">2019-07-21T08:37:16Z</dcterms:created>
  <dcterms:modified xsi:type="dcterms:W3CDTF">2019-07-27T14:08:27Z</dcterms:modified>
</cp:coreProperties>
</file>