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216" y="243776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4058" y="243776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shakeNo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216" y="493617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spinLeft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4058" y="492784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spinRight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9" y="775855"/>
            <a:ext cx="3176982" cy="3176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22" y="775855"/>
            <a:ext cx="3176982" cy="3176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9" y="5643358"/>
            <a:ext cx="3176982" cy="3176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22" y="5643358"/>
            <a:ext cx="3176982" cy="31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217" y="775855"/>
            <a:ext cx="176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leftHockiePokie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9486" y="775855"/>
            <a:ext cx="17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rightHokiePokie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5" y="1248228"/>
            <a:ext cx="3191495" cy="3191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35" y="1248227"/>
            <a:ext cx="3191495" cy="31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6</Words>
  <Application>Microsoft Office PowerPoint</Application>
  <PresentationFormat>Letter Paper (8.5x11 in)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Gutierrez</dc:creator>
  <cp:lastModifiedBy>Alex Gutierrez</cp:lastModifiedBy>
  <cp:revision>4</cp:revision>
  <cp:lastPrinted>2015-12-14T07:17:02Z</cp:lastPrinted>
  <dcterms:created xsi:type="dcterms:W3CDTF">2015-12-14T07:10:16Z</dcterms:created>
  <dcterms:modified xsi:type="dcterms:W3CDTF">2015-12-17T23:17:12Z</dcterms:modified>
</cp:coreProperties>
</file>