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4" r:id="rId8"/>
    <p:sldId id="263" r:id="rId9"/>
    <p:sldId id="261" r:id="rId10"/>
  </p:sldIdLst>
  <p:sldSz cx="4572000" cy="6400800"/>
  <p:notesSz cx="6858000" cy="9144000"/>
  <p:defaultTextStyle>
    <a:defPPr>
      <a:defRPr lang="en-US"/>
    </a:defPPr>
    <a:lvl1pPr marL="0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6270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F8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04" y="-90"/>
      </p:cViewPr>
      <p:guideLst>
        <p:guide orient="horz" pos="2016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988397"/>
            <a:ext cx="388620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27120"/>
            <a:ext cx="32004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8BB9-A97B-4E97-A269-F4FAEECDFE70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D74-5FC3-4823-B0C4-A45A2472B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8BB9-A97B-4E97-A269-F4FAEECDFE70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D74-5FC3-4823-B0C4-A45A2472B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256329"/>
            <a:ext cx="102870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56329"/>
            <a:ext cx="300990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8BB9-A97B-4E97-A269-F4FAEECDFE70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D74-5FC3-4823-B0C4-A45A2472B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8BB9-A97B-4E97-A269-F4FAEECDFE70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D74-5FC3-4823-B0C4-A45A2472B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4113107"/>
            <a:ext cx="3886200" cy="127127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2712932"/>
            <a:ext cx="3886200" cy="140017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8BB9-A97B-4E97-A269-F4FAEECDFE70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D74-5FC3-4823-B0C4-A45A2472B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3521"/>
            <a:ext cx="2019300" cy="422423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493521"/>
            <a:ext cx="2019300" cy="422423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8BB9-A97B-4E97-A269-F4FAEECDFE70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D74-5FC3-4823-B0C4-A45A2472B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32772"/>
            <a:ext cx="2020094" cy="59711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029883"/>
            <a:ext cx="2020094" cy="368786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432772"/>
            <a:ext cx="2020888" cy="59711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2029883"/>
            <a:ext cx="2020888" cy="368786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8BB9-A97B-4E97-A269-F4FAEECDFE70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D74-5FC3-4823-B0C4-A45A2472B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8BB9-A97B-4E97-A269-F4FAEECDFE70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D74-5FC3-4823-B0C4-A45A2472B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8BB9-A97B-4E97-A269-F4FAEECDFE70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D74-5FC3-4823-B0C4-A45A2472B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4847"/>
            <a:ext cx="1504157" cy="108458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254847"/>
            <a:ext cx="2555875" cy="546290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339427"/>
            <a:ext cx="1504157" cy="437832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8BB9-A97B-4E97-A269-F4FAEECDFE70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D74-5FC3-4823-B0C4-A45A2472B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4480560"/>
            <a:ext cx="2743200" cy="52895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571923"/>
            <a:ext cx="2743200" cy="384048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5009515"/>
            <a:ext cx="2743200" cy="75120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8BB9-A97B-4E97-A269-F4FAEECDFE70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CD74-5FC3-4823-B0C4-A45A2472B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56329"/>
            <a:ext cx="4114800" cy="10668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3521"/>
            <a:ext cx="4114800" cy="4224232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5932594"/>
            <a:ext cx="1066800" cy="340783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78BB9-A97B-4E97-A269-F4FAEECDFE70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5932594"/>
            <a:ext cx="1447800" cy="340783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5932594"/>
            <a:ext cx="1066800" cy="340783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CD74-5FC3-4823-B0C4-A45A2472B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7004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62700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62700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62700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62700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62700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62700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62700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62700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62700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6270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3400" y="1143000"/>
            <a:ext cx="3581400" cy="4184810"/>
            <a:chOff x="533400" y="1143000"/>
            <a:chExt cx="3581400" cy="4184810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4572000"/>
              <a:ext cx="3581400" cy="755810"/>
            </a:xfrm>
            <a:prstGeom prst="rect">
              <a:avLst/>
            </a:prstGeom>
            <a:noFill/>
          </p:spPr>
          <p:txBody>
            <a:bodyPr wrap="square" lIns="62700" tIns="31350" rIns="62700" bIns="31350" rtlCol="0">
              <a:spAutoFit/>
            </a:bodyPr>
            <a:lstStyle/>
            <a:p>
              <a:pPr algn="ctr"/>
              <a:r>
                <a:rPr lang="en-US" sz="4500" b="1" dirty="0" smtClean="0"/>
                <a:t>Record</a:t>
              </a:r>
              <a:endParaRPr lang="en-US" sz="4500" b="1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762000" y="1143000"/>
              <a:ext cx="3124200" cy="3124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9700" y="1790700"/>
              <a:ext cx="1828800" cy="1828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3400" y="1143000"/>
            <a:ext cx="3581400" cy="4184810"/>
            <a:chOff x="533400" y="1143000"/>
            <a:chExt cx="3581400" cy="4184810"/>
          </a:xfrm>
        </p:grpSpPr>
        <p:sp>
          <p:nvSpPr>
            <p:cNvPr id="4" name="Right Arrow 3"/>
            <p:cNvSpPr/>
            <p:nvPr/>
          </p:nvSpPr>
          <p:spPr>
            <a:xfrm rot="16200000">
              <a:off x="775306" y="1586894"/>
              <a:ext cx="3124200" cy="2236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2700" tIns="31350" rIns="62700" bIns="31350"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4572000"/>
              <a:ext cx="3581400" cy="755810"/>
            </a:xfrm>
            <a:prstGeom prst="rect">
              <a:avLst/>
            </a:prstGeom>
            <a:noFill/>
          </p:spPr>
          <p:txBody>
            <a:bodyPr wrap="square" lIns="62700" tIns="31350" rIns="62700" bIns="31350" rtlCol="0">
              <a:spAutoFit/>
            </a:bodyPr>
            <a:lstStyle/>
            <a:p>
              <a:pPr algn="ctr"/>
              <a:r>
                <a:rPr lang="en-US" sz="4500" b="1" dirty="0"/>
                <a:t>Forward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3400" y="1143000"/>
            <a:ext cx="3581400" cy="4184810"/>
            <a:chOff x="533400" y="1143000"/>
            <a:chExt cx="3581400" cy="4184810"/>
          </a:xfrm>
        </p:grpSpPr>
        <p:sp>
          <p:nvSpPr>
            <p:cNvPr id="4" name="Right Arrow 3"/>
            <p:cNvSpPr/>
            <p:nvPr/>
          </p:nvSpPr>
          <p:spPr>
            <a:xfrm rot="5400000">
              <a:off x="775306" y="1586894"/>
              <a:ext cx="3124200" cy="2236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2700" tIns="31350" rIns="62700" bIns="31350"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4572000"/>
              <a:ext cx="3581400" cy="755810"/>
            </a:xfrm>
            <a:prstGeom prst="rect">
              <a:avLst/>
            </a:prstGeom>
            <a:noFill/>
          </p:spPr>
          <p:txBody>
            <a:bodyPr wrap="square" lIns="62700" tIns="31350" rIns="62700" bIns="31350" rtlCol="0">
              <a:spAutoFit/>
            </a:bodyPr>
            <a:lstStyle/>
            <a:p>
              <a:pPr algn="ctr"/>
              <a:r>
                <a:rPr lang="en-US" sz="4500" b="1" smtClean="0"/>
                <a:t>Reverse</a:t>
              </a:r>
              <a:endParaRPr lang="en-US" sz="4500" b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3400" y="1586894"/>
            <a:ext cx="3581400" cy="3740916"/>
            <a:chOff x="533400" y="1586894"/>
            <a:chExt cx="3581400" cy="3740916"/>
          </a:xfrm>
        </p:grpSpPr>
        <p:sp>
          <p:nvSpPr>
            <p:cNvPr id="4" name="Right Arrow 3"/>
            <p:cNvSpPr/>
            <p:nvPr/>
          </p:nvSpPr>
          <p:spPr>
            <a:xfrm>
              <a:off x="775306" y="1586894"/>
              <a:ext cx="3124200" cy="2236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2700" tIns="31350" rIns="62700" bIns="31350"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4572000"/>
              <a:ext cx="3581400" cy="755810"/>
            </a:xfrm>
            <a:prstGeom prst="rect">
              <a:avLst/>
            </a:prstGeom>
            <a:noFill/>
          </p:spPr>
          <p:txBody>
            <a:bodyPr wrap="square" lIns="62700" tIns="31350" rIns="62700" bIns="31350" rtlCol="0">
              <a:spAutoFit/>
            </a:bodyPr>
            <a:lstStyle/>
            <a:p>
              <a:pPr algn="ctr"/>
              <a:r>
                <a:rPr lang="en-US" sz="4500" b="1" dirty="0" smtClean="0"/>
                <a:t>Right</a:t>
              </a:r>
              <a:endParaRPr lang="en-US" sz="4500" b="1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3400" y="1586894"/>
            <a:ext cx="3581400" cy="3740916"/>
            <a:chOff x="533400" y="1586894"/>
            <a:chExt cx="3581400" cy="3740916"/>
          </a:xfrm>
        </p:grpSpPr>
        <p:sp>
          <p:nvSpPr>
            <p:cNvPr id="4" name="Right Arrow 3"/>
            <p:cNvSpPr/>
            <p:nvPr/>
          </p:nvSpPr>
          <p:spPr>
            <a:xfrm rot="10800000">
              <a:off x="775306" y="1586894"/>
              <a:ext cx="3124200" cy="2236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2700" tIns="31350" rIns="62700" bIns="31350"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4572000"/>
              <a:ext cx="3581400" cy="755810"/>
            </a:xfrm>
            <a:prstGeom prst="rect">
              <a:avLst/>
            </a:prstGeom>
            <a:noFill/>
          </p:spPr>
          <p:txBody>
            <a:bodyPr wrap="square" lIns="62700" tIns="31350" rIns="62700" bIns="31350" rtlCol="0">
              <a:spAutoFit/>
            </a:bodyPr>
            <a:lstStyle/>
            <a:p>
              <a:pPr algn="ctr"/>
              <a:r>
                <a:rPr lang="en-US" sz="4500" b="1" dirty="0" smtClean="0"/>
                <a:t>Left</a:t>
              </a:r>
              <a:endParaRPr lang="en-US" sz="4500" b="1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33400" y="1066800"/>
            <a:ext cx="3581400" cy="4261010"/>
            <a:chOff x="533400" y="1066800"/>
            <a:chExt cx="3581400" cy="4261010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4572000"/>
              <a:ext cx="3581400" cy="755810"/>
            </a:xfrm>
            <a:prstGeom prst="rect">
              <a:avLst/>
            </a:prstGeom>
            <a:noFill/>
          </p:spPr>
          <p:txBody>
            <a:bodyPr wrap="square" lIns="62700" tIns="31350" rIns="62700" bIns="31350" rtlCol="0">
              <a:spAutoFit/>
            </a:bodyPr>
            <a:lstStyle/>
            <a:p>
              <a:pPr algn="ctr"/>
              <a:r>
                <a:rPr lang="en-US" sz="4500" b="1" dirty="0" smtClean="0"/>
                <a:t>Save</a:t>
              </a:r>
              <a:endParaRPr lang="en-US" sz="4500" b="1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14400" y="1066800"/>
              <a:ext cx="2819400" cy="2819400"/>
              <a:chOff x="914400" y="1066800"/>
              <a:chExt cx="2819400" cy="2819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914400" y="1066800"/>
                <a:ext cx="2819400" cy="2819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447800" y="1066800"/>
                <a:ext cx="1752600" cy="1066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47800" y="2819400"/>
                <a:ext cx="1752600" cy="10668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47800" y="2819400"/>
                <a:ext cx="1066800" cy="1066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00200" y="2971800"/>
                <a:ext cx="381000" cy="6858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752600" y="13716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752600" y="1676400"/>
                <a:ext cx="1219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33400" y="1143000"/>
            <a:ext cx="3581400" cy="4267200"/>
            <a:chOff x="533400" y="1143000"/>
            <a:chExt cx="3581400" cy="4267200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4654390"/>
              <a:ext cx="3581400" cy="755810"/>
            </a:xfrm>
            <a:prstGeom prst="rect">
              <a:avLst/>
            </a:prstGeom>
            <a:noFill/>
          </p:spPr>
          <p:txBody>
            <a:bodyPr wrap="square" lIns="62700" tIns="31350" rIns="62700" bIns="31350" rtlCol="0">
              <a:spAutoFit/>
            </a:bodyPr>
            <a:lstStyle/>
            <a:p>
              <a:pPr algn="ctr"/>
              <a:r>
                <a:rPr lang="en-US" sz="4500" b="1" dirty="0" smtClean="0"/>
                <a:t>Find Face</a:t>
              </a:r>
              <a:endParaRPr lang="en-US" sz="45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09600" y="1143000"/>
              <a:ext cx="3276600" cy="3276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485900" y="1828800"/>
              <a:ext cx="4572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52700" y="1828800"/>
              <a:ext cx="4572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676400" y="2209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590800" y="2209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ie 21"/>
            <p:cNvSpPr/>
            <p:nvPr/>
          </p:nvSpPr>
          <p:spPr>
            <a:xfrm rot="18691338">
              <a:off x="1356582" y="2369500"/>
              <a:ext cx="1912001" cy="1696475"/>
            </a:xfrm>
            <a:prstGeom prst="pie">
              <a:avLst>
                <a:gd name="adj1" fmla="val 2770765"/>
                <a:gd name="adj2" fmla="val 1362829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33400" y="990600"/>
            <a:ext cx="3581400" cy="4337210"/>
            <a:chOff x="533400" y="990600"/>
            <a:chExt cx="3581400" cy="4337210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4572000"/>
              <a:ext cx="3581400" cy="755810"/>
            </a:xfrm>
            <a:prstGeom prst="rect">
              <a:avLst/>
            </a:prstGeom>
            <a:noFill/>
          </p:spPr>
          <p:txBody>
            <a:bodyPr wrap="square" lIns="62700" tIns="31350" rIns="62700" bIns="31350" rtlCol="0">
              <a:spAutoFit/>
            </a:bodyPr>
            <a:lstStyle/>
            <a:p>
              <a:pPr algn="ctr"/>
              <a:r>
                <a:rPr lang="en-US" sz="4500" b="1" dirty="0" smtClean="0"/>
                <a:t>Execute</a:t>
              </a:r>
              <a:endParaRPr lang="en-US" sz="45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" y="990600"/>
              <a:ext cx="3505200" cy="3505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1435608" y="1764792"/>
              <a:ext cx="2386584" cy="2057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3400" y="1219200"/>
            <a:ext cx="3581400" cy="4108610"/>
            <a:chOff x="533400" y="1219200"/>
            <a:chExt cx="3581400" cy="4108610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4572000"/>
              <a:ext cx="3581400" cy="755810"/>
            </a:xfrm>
            <a:prstGeom prst="rect">
              <a:avLst/>
            </a:prstGeom>
            <a:noFill/>
          </p:spPr>
          <p:txBody>
            <a:bodyPr wrap="square" lIns="62700" tIns="31350" rIns="62700" bIns="31350" rtlCol="0">
              <a:spAutoFit/>
            </a:bodyPr>
            <a:lstStyle/>
            <a:p>
              <a:pPr algn="ctr"/>
              <a:r>
                <a:rPr lang="en-US" sz="4500" b="1" dirty="0" smtClean="0"/>
                <a:t>Abort</a:t>
              </a:r>
              <a:endParaRPr lang="en-US" sz="45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14400" y="1219200"/>
              <a:ext cx="2743200" cy="27432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00000">
              <a:off x="1439116" y="1743916"/>
              <a:ext cx="1693768" cy="1693768"/>
            </a:xfrm>
            <a:prstGeom prst="plus">
              <a:avLst>
                <a:gd name="adj" fmla="val 3365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Alex</cp:lastModifiedBy>
  <cp:revision>17</cp:revision>
  <dcterms:created xsi:type="dcterms:W3CDTF">2015-03-09T06:08:09Z</dcterms:created>
  <dcterms:modified xsi:type="dcterms:W3CDTF">2015-03-21T16:03:24Z</dcterms:modified>
</cp:coreProperties>
</file>