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6858000" cy="9144000" type="letter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9" autoAdjust="0"/>
    <p:restoredTop sz="94660"/>
  </p:normalViewPr>
  <p:slideViewPr>
    <p:cSldViewPr snapToGrid="0">
      <p:cViewPr varScale="1">
        <p:scale>
          <a:sx n="66" d="100"/>
          <a:sy n="66" d="100"/>
        </p:scale>
        <p:origin x="21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D457-D74E-417B-B9D1-464CA42346DA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7331-0D07-45A9-BD5C-8322264FC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26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D457-D74E-417B-B9D1-464CA42346DA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7331-0D07-45A9-BD5C-8322264FC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043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D457-D74E-417B-B9D1-464CA42346DA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7331-0D07-45A9-BD5C-8322264FC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69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D457-D74E-417B-B9D1-464CA42346DA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7331-0D07-45A9-BD5C-8322264FC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18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D457-D74E-417B-B9D1-464CA42346DA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7331-0D07-45A9-BD5C-8322264FC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432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D457-D74E-417B-B9D1-464CA42346DA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7331-0D07-45A9-BD5C-8322264FC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67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D457-D74E-417B-B9D1-464CA42346DA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7331-0D07-45A9-BD5C-8322264FC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17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D457-D74E-417B-B9D1-464CA42346DA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7331-0D07-45A9-BD5C-8322264FC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70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D457-D74E-417B-B9D1-464CA42346DA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7331-0D07-45A9-BD5C-8322264FC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04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D457-D74E-417B-B9D1-464CA42346DA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7331-0D07-45A9-BD5C-8322264FC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81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D457-D74E-417B-B9D1-464CA42346DA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7331-0D07-45A9-BD5C-8322264FC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307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3D457-D74E-417B-B9D1-464CA42346DA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F7331-0D07-45A9-BD5C-8322264FC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219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231" y="2055668"/>
            <a:ext cx="1181100" cy="1181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1217" y="775855"/>
            <a:ext cx="1607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Abort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073" y="2055668"/>
            <a:ext cx="1181100" cy="1181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44059" y="775855"/>
            <a:ext cx="1607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Execute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41216" y="5458692"/>
            <a:ext cx="1607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Find Face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231" y="6641523"/>
            <a:ext cx="1181100" cy="11811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072" y="6641523"/>
            <a:ext cx="1181100" cy="11811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344058" y="5458692"/>
            <a:ext cx="1607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393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230" y="2070183"/>
            <a:ext cx="1181100" cy="1181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1217" y="775855"/>
            <a:ext cx="1607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Forward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230" y="6753678"/>
            <a:ext cx="1181100" cy="1181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1217" y="5311569"/>
            <a:ext cx="1607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Left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499" y="6753678"/>
            <a:ext cx="1181100" cy="11811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99486" y="5311569"/>
            <a:ext cx="1607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Right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499" y="2070183"/>
            <a:ext cx="1181100" cy="11811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99486" y="775855"/>
            <a:ext cx="1607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Reverse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715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9</Words>
  <Application>Microsoft Office PowerPoint</Application>
  <PresentationFormat>Letter Paper (8.5x11 in)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Gutierrez</dc:creator>
  <cp:lastModifiedBy>Alex Gutierrez</cp:lastModifiedBy>
  <cp:revision>2</cp:revision>
  <cp:lastPrinted>2015-12-14T07:17:02Z</cp:lastPrinted>
  <dcterms:created xsi:type="dcterms:W3CDTF">2015-12-14T07:10:16Z</dcterms:created>
  <dcterms:modified xsi:type="dcterms:W3CDTF">2015-12-14T07:55:37Z</dcterms:modified>
</cp:coreProperties>
</file>