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8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D457-D74E-417B-B9D1-464CA42346D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7331-0D07-45A9-BD5C-8322264F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228" y="243776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65946" y="243776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shakeNo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228" y="4936178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spinLeft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5946" y="4927848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spinRight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" y="775855"/>
            <a:ext cx="3176982" cy="31769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18" y="775855"/>
            <a:ext cx="3176982" cy="31769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" y="5643358"/>
            <a:ext cx="3176982" cy="31769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18" y="5643358"/>
            <a:ext cx="3176982" cy="31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9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216" y="775855"/>
            <a:ext cx="176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leftHockiePokie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93024" y="775855"/>
            <a:ext cx="173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rightHokiePokie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" y="1248227"/>
            <a:ext cx="3191495" cy="3191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5" y="1248227"/>
            <a:ext cx="3191495" cy="31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</Words>
  <Application>Microsoft Office PowerPoint</Application>
  <PresentationFormat>Letter Paper (8.5x11 in)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Gutierrez</dc:creator>
  <cp:lastModifiedBy>Alex Gutierrez</cp:lastModifiedBy>
  <cp:revision>5</cp:revision>
  <cp:lastPrinted>2015-12-14T07:17:02Z</cp:lastPrinted>
  <dcterms:created xsi:type="dcterms:W3CDTF">2015-12-14T07:10:16Z</dcterms:created>
  <dcterms:modified xsi:type="dcterms:W3CDTF">2015-12-17T23:24:46Z</dcterms:modified>
</cp:coreProperties>
</file>