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4"/>
  </p:sldMasterIdLst>
  <p:sldIdLst>
    <p:sldId id="256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97D651-F04E-4379-8616-60C48140CA2C}" v="122" dt="2021-01-02T13:20:34.253"/>
    <p1510:client id="{44366516-FE08-4562-9400-82C1B8A557FA}" v="1024" dt="2020-12-30T14:34:34.387"/>
    <p1510:client id="{D12CCBEA-8A29-4DF5-85F1-1B2D9AED8920}" v="4" dt="2020-12-30T12:40:21.9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01/03/2021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06006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01/03/2021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9974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01/03/2021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5071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01/03/2021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348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B10C93B-50DB-406A-8331-C58EB5436DF3}" type="datetimeFigureOut">
              <a:rPr lang="LID4096" smtClean="0"/>
              <a:t>01/03/2021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LID4096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907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01/03/2021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734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01/03/2021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272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01/03/2021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553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01/03/2021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367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01/03/2021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28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01/03/2021</a:t>
            </a:fld>
            <a:endParaRPr lang="LID4096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7720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B10C93B-50DB-406A-8331-C58EB5436DF3}" type="datetimeFigureOut">
              <a:rPr lang="LID4096" smtClean="0"/>
              <a:t>01/03/2021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0035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CE5C8-7628-4EC5-9425-611482A1F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err="1"/>
              <a:t>Megaminx</a:t>
            </a:r>
            <a:endParaRPr lang="LID4096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7AE99A4-77BC-4B74-A6FF-3F40E9FABCD0}"/>
              </a:ext>
            </a:extLst>
          </p:cNvPr>
          <p:cNvSpPr txBox="1">
            <a:spLocks/>
          </p:cNvSpPr>
          <p:nvPr/>
        </p:nvSpPr>
        <p:spPr>
          <a:xfrm>
            <a:off x="1345056" y="3589496"/>
            <a:ext cx="10058400" cy="6617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4800" dirty="0"/>
              <a:t>MMR 2020 – Group 3</a:t>
            </a:r>
            <a:endParaRPr lang="LID4096" sz="4800" dirty="0"/>
          </a:p>
        </p:txBody>
      </p:sp>
    </p:spTree>
    <p:extLst>
      <p:ext uri="{BB962C8B-B14F-4D97-AF65-F5344CB8AC3E}">
        <p14:creationId xmlns:p14="http://schemas.microsoft.com/office/powerpoint/2010/main" val="4104400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9F9543-85B6-432A-9D1A-F403CFEED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1"/>
          <a:stretch/>
        </p:blipFill>
        <p:spPr>
          <a:xfrm>
            <a:off x="4429846" y="1914939"/>
            <a:ext cx="7444102" cy="398890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C366AA-1538-459C-9525-9377EFB1FF65}"/>
              </a:ext>
            </a:extLst>
          </p:cNvPr>
          <p:cNvSpPr txBox="1"/>
          <p:nvPr/>
        </p:nvSpPr>
        <p:spPr>
          <a:xfrm>
            <a:off x="6215658" y="3915247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G0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6C50C-C6AF-4CBB-BCDA-C6E8BACCE0C1}"/>
              </a:ext>
            </a:extLst>
          </p:cNvPr>
          <p:cNvSpPr txBox="1"/>
          <p:nvPr/>
        </p:nvSpPr>
        <p:spPr>
          <a:xfrm>
            <a:off x="6288198" y="449797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1A689-4F3F-4C4D-9742-A392A0DE303A}"/>
              </a:ext>
            </a:extLst>
          </p:cNvPr>
          <p:cNvSpPr txBox="1"/>
          <p:nvPr/>
        </p:nvSpPr>
        <p:spPr>
          <a:xfrm>
            <a:off x="6535221" y="431069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B1FE1-CF58-47A8-B85A-B930F0EC17FE}"/>
              </a:ext>
            </a:extLst>
          </p:cNvPr>
          <p:cNvSpPr txBox="1"/>
          <p:nvPr/>
        </p:nvSpPr>
        <p:spPr>
          <a:xfrm>
            <a:off x="6782244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ADC32-2C77-47B0-A062-E8A3E71587EA}"/>
              </a:ext>
            </a:extLst>
          </p:cNvPr>
          <p:cNvSpPr txBox="1"/>
          <p:nvPr/>
        </p:nvSpPr>
        <p:spPr>
          <a:xfrm>
            <a:off x="6658733" y="379337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24124-B27B-444F-890A-3E9D5D7A6C6F}"/>
              </a:ext>
            </a:extLst>
          </p:cNvPr>
          <p:cNvSpPr txBox="1"/>
          <p:nvPr/>
        </p:nvSpPr>
        <p:spPr>
          <a:xfrm>
            <a:off x="6562897" y="352690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EADF3D-E28C-49CF-AA49-D233AA07B4D7}"/>
              </a:ext>
            </a:extLst>
          </p:cNvPr>
          <p:cNvSpPr txBox="1"/>
          <p:nvPr/>
        </p:nvSpPr>
        <p:spPr>
          <a:xfrm>
            <a:off x="6252632" y="35254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F41BA-56C9-4049-805F-9F84F9999967}"/>
              </a:ext>
            </a:extLst>
          </p:cNvPr>
          <p:cNvSpPr txBox="1"/>
          <p:nvPr/>
        </p:nvSpPr>
        <p:spPr>
          <a:xfrm>
            <a:off x="5534228" y="4350705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G5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D231B7-7A11-4DAF-96B9-7EC46533C93E}"/>
              </a:ext>
            </a:extLst>
          </p:cNvPr>
          <p:cNvSpPr txBox="1"/>
          <p:nvPr/>
        </p:nvSpPr>
        <p:spPr>
          <a:xfrm>
            <a:off x="5249402" y="4546314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G4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39A9DF-4053-4443-9FC7-2E5EEA8CDCDC}"/>
              </a:ext>
            </a:extLst>
          </p:cNvPr>
          <p:cNvSpPr txBox="1"/>
          <p:nvPr/>
        </p:nvSpPr>
        <p:spPr>
          <a:xfrm>
            <a:off x="4963053" y="4729415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G3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341CC0-279F-4EA3-83C4-5CBF9902164B}"/>
              </a:ext>
            </a:extLst>
          </p:cNvPr>
          <p:cNvSpPr txBox="1"/>
          <p:nvPr/>
        </p:nvSpPr>
        <p:spPr>
          <a:xfrm>
            <a:off x="5958889" y="4310696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2548C3-F0B1-48B7-A4B9-45E6D9010046}"/>
              </a:ext>
            </a:extLst>
          </p:cNvPr>
          <p:cNvSpPr txBox="1"/>
          <p:nvPr/>
        </p:nvSpPr>
        <p:spPr>
          <a:xfrm>
            <a:off x="8924827" y="2599043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B0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73133A-1348-43CA-AB84-0999C669E482}"/>
              </a:ext>
            </a:extLst>
          </p:cNvPr>
          <p:cNvSpPr txBox="1"/>
          <p:nvPr/>
        </p:nvSpPr>
        <p:spPr>
          <a:xfrm>
            <a:off x="8997367" y="3181766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E0816E-1BA4-42BB-94A0-4409C71D1BDA}"/>
              </a:ext>
            </a:extLst>
          </p:cNvPr>
          <p:cNvSpPr txBox="1"/>
          <p:nvPr/>
        </p:nvSpPr>
        <p:spPr>
          <a:xfrm>
            <a:off x="9217492" y="2993940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9AB045-F82B-43C3-9148-8282F23745C5}"/>
              </a:ext>
            </a:extLst>
          </p:cNvPr>
          <p:cNvSpPr txBox="1"/>
          <p:nvPr/>
        </p:nvSpPr>
        <p:spPr>
          <a:xfrm>
            <a:off x="9525242" y="2791743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E28CB5-56EC-4018-A714-24E2DDF571E4}"/>
              </a:ext>
            </a:extLst>
          </p:cNvPr>
          <p:cNvSpPr txBox="1"/>
          <p:nvPr/>
        </p:nvSpPr>
        <p:spPr>
          <a:xfrm>
            <a:off x="9421934" y="2477010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3ED0A5-A296-44DA-AA85-2A8295DB2F2B}"/>
              </a:ext>
            </a:extLst>
          </p:cNvPr>
          <p:cNvSpPr txBox="1"/>
          <p:nvPr/>
        </p:nvSpPr>
        <p:spPr>
          <a:xfrm>
            <a:off x="9316784" y="2192008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331829-632F-4D07-86A1-D0555D12B62C}"/>
              </a:ext>
            </a:extLst>
          </p:cNvPr>
          <p:cNvSpPr txBox="1"/>
          <p:nvPr/>
        </p:nvSpPr>
        <p:spPr>
          <a:xfrm>
            <a:off x="9005167" y="220001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907DA7-C1FE-4DFA-BD26-14DED12B691D}"/>
              </a:ext>
            </a:extLst>
          </p:cNvPr>
          <p:cNvSpPr txBox="1"/>
          <p:nvPr/>
        </p:nvSpPr>
        <p:spPr>
          <a:xfrm>
            <a:off x="8664763" y="2195278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C39F70-9178-4286-958A-17B522C79EA4}"/>
              </a:ext>
            </a:extLst>
          </p:cNvPr>
          <p:cNvSpPr txBox="1"/>
          <p:nvPr/>
        </p:nvSpPr>
        <p:spPr>
          <a:xfrm>
            <a:off x="8537706" y="2505725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9C566A-977D-45EC-9732-2E5CC98376FE}"/>
              </a:ext>
            </a:extLst>
          </p:cNvPr>
          <p:cNvSpPr txBox="1"/>
          <p:nvPr/>
        </p:nvSpPr>
        <p:spPr>
          <a:xfrm>
            <a:off x="8414194" y="2791744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27FA11-0FE0-41F3-91C5-58E796C0AFF4}"/>
              </a:ext>
            </a:extLst>
          </p:cNvPr>
          <p:cNvSpPr txBox="1"/>
          <p:nvPr/>
        </p:nvSpPr>
        <p:spPr>
          <a:xfrm>
            <a:off x="8702197" y="2994492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544907-C014-446F-B27D-1E65F3F0ECDA}"/>
              </a:ext>
            </a:extLst>
          </p:cNvPr>
          <p:cNvSpPr txBox="1"/>
          <p:nvPr/>
        </p:nvSpPr>
        <p:spPr>
          <a:xfrm>
            <a:off x="10372581" y="2547575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Y0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65849B-D72D-492C-A10D-01C206551D0F}"/>
              </a:ext>
            </a:extLst>
          </p:cNvPr>
          <p:cNvSpPr txBox="1"/>
          <p:nvPr/>
        </p:nvSpPr>
        <p:spPr>
          <a:xfrm>
            <a:off x="10445121" y="313029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Y1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41974E-16F6-45F0-995E-322C9FE98082}"/>
              </a:ext>
            </a:extLst>
          </p:cNvPr>
          <p:cNvSpPr txBox="1"/>
          <p:nvPr/>
        </p:nvSpPr>
        <p:spPr>
          <a:xfrm>
            <a:off x="10628825" y="2952394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Y10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98AA97-1597-45A5-800B-1FA3F2C71080}"/>
              </a:ext>
            </a:extLst>
          </p:cNvPr>
          <p:cNvSpPr txBox="1"/>
          <p:nvPr/>
        </p:nvSpPr>
        <p:spPr>
          <a:xfrm>
            <a:off x="5728592" y="2573297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Y9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BA4480-86E2-4DF9-A061-3EC4CEA6E539}"/>
              </a:ext>
            </a:extLst>
          </p:cNvPr>
          <p:cNvSpPr txBox="1"/>
          <p:nvPr/>
        </p:nvSpPr>
        <p:spPr>
          <a:xfrm>
            <a:off x="5848250" y="2911642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Y8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5B726D-2C1A-4CBB-B1A8-F66EB8A1A9E7}"/>
              </a:ext>
            </a:extLst>
          </p:cNvPr>
          <p:cNvSpPr txBox="1"/>
          <p:nvPr/>
        </p:nvSpPr>
        <p:spPr>
          <a:xfrm>
            <a:off x="5919009" y="3233425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Y7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018F46-11B6-4A5A-A9D6-62DCD9F050D9}"/>
              </a:ext>
            </a:extLst>
          </p:cNvPr>
          <p:cNvSpPr txBox="1"/>
          <p:nvPr/>
        </p:nvSpPr>
        <p:spPr>
          <a:xfrm>
            <a:off x="10409555" y="215774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Y6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73DF27-F6DF-4B05-84F3-C06B79DF2340}"/>
              </a:ext>
            </a:extLst>
          </p:cNvPr>
          <p:cNvSpPr txBox="1"/>
          <p:nvPr/>
        </p:nvSpPr>
        <p:spPr>
          <a:xfrm>
            <a:off x="10065534" y="215264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Y5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2EEF8D-0BF1-43AD-96BD-C17CDFDFA961}"/>
              </a:ext>
            </a:extLst>
          </p:cNvPr>
          <p:cNvSpPr txBox="1"/>
          <p:nvPr/>
        </p:nvSpPr>
        <p:spPr>
          <a:xfrm>
            <a:off x="9985460" y="2454257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Y4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6C4DFC-7C25-4C28-9A77-9288ABB0CAFD}"/>
              </a:ext>
            </a:extLst>
          </p:cNvPr>
          <p:cNvSpPr txBox="1"/>
          <p:nvPr/>
        </p:nvSpPr>
        <p:spPr>
          <a:xfrm>
            <a:off x="9888210" y="2784844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Y3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8D6C70-6F2E-4CF9-92A8-EC69E40A7FAF}"/>
              </a:ext>
            </a:extLst>
          </p:cNvPr>
          <p:cNvSpPr txBox="1"/>
          <p:nvPr/>
        </p:nvSpPr>
        <p:spPr>
          <a:xfrm>
            <a:off x="10160035" y="2951233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Y2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17FB8E-34BA-4BA7-A052-2FBFE3705D32}"/>
              </a:ext>
            </a:extLst>
          </p:cNvPr>
          <p:cNvSpPr txBox="1"/>
          <p:nvPr/>
        </p:nvSpPr>
        <p:spPr>
          <a:xfrm>
            <a:off x="10842349" y="3915247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O0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12BEA3-5798-4CEF-8B7F-8879B8F8F702}"/>
              </a:ext>
            </a:extLst>
          </p:cNvPr>
          <p:cNvSpPr txBox="1"/>
          <p:nvPr/>
        </p:nvSpPr>
        <p:spPr>
          <a:xfrm>
            <a:off x="10914889" y="449797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EC7CA2-4AB1-4F6D-889A-7C1FB2AE3C88}"/>
              </a:ext>
            </a:extLst>
          </p:cNvPr>
          <p:cNvSpPr txBox="1"/>
          <p:nvPr/>
        </p:nvSpPr>
        <p:spPr>
          <a:xfrm>
            <a:off x="11074755" y="433096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9E8210-9D33-4E5A-A8AD-F5E5EA134509}"/>
              </a:ext>
            </a:extLst>
          </p:cNvPr>
          <p:cNvSpPr txBox="1"/>
          <p:nvPr/>
        </p:nvSpPr>
        <p:spPr>
          <a:xfrm>
            <a:off x="10951399" y="274136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F10BC5-70BD-4B06-96DF-E78E41D63707}"/>
              </a:ext>
            </a:extLst>
          </p:cNvPr>
          <p:cNvSpPr txBox="1"/>
          <p:nvPr/>
        </p:nvSpPr>
        <p:spPr>
          <a:xfrm>
            <a:off x="10829895" y="2465395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3A0799-AB0A-4D3E-9EAD-D2647C493CEE}"/>
              </a:ext>
            </a:extLst>
          </p:cNvPr>
          <p:cNvSpPr txBox="1"/>
          <p:nvPr/>
        </p:nvSpPr>
        <p:spPr>
          <a:xfrm>
            <a:off x="10736794" y="2150252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9E92BE-45DD-4A5B-8EFB-D4E4B8D957FB}"/>
              </a:ext>
            </a:extLst>
          </p:cNvPr>
          <p:cNvSpPr txBox="1"/>
          <p:nvPr/>
        </p:nvSpPr>
        <p:spPr>
          <a:xfrm>
            <a:off x="10879323" y="35254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13AE23-FDC0-48D8-94CB-91B1A03FF2D2}"/>
              </a:ext>
            </a:extLst>
          </p:cNvPr>
          <p:cNvSpPr txBox="1"/>
          <p:nvPr/>
        </p:nvSpPr>
        <p:spPr>
          <a:xfrm>
            <a:off x="10535302" y="35203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2BBBA2-D7C3-4D46-A7A8-5ED68795A91F}"/>
              </a:ext>
            </a:extLst>
          </p:cNvPr>
          <p:cNvSpPr txBox="1"/>
          <p:nvPr/>
        </p:nvSpPr>
        <p:spPr>
          <a:xfrm>
            <a:off x="10455228" y="382192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5609414-A814-4647-92CD-319F9B152763}"/>
              </a:ext>
            </a:extLst>
          </p:cNvPr>
          <p:cNvSpPr txBox="1"/>
          <p:nvPr/>
        </p:nvSpPr>
        <p:spPr>
          <a:xfrm>
            <a:off x="10331716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3DFD33-3517-4DB4-890D-9810E3FBE016}"/>
              </a:ext>
            </a:extLst>
          </p:cNvPr>
          <p:cNvSpPr txBox="1"/>
          <p:nvPr/>
        </p:nvSpPr>
        <p:spPr>
          <a:xfrm>
            <a:off x="10611478" y="4310696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3FEEB2-D289-4498-AA1B-E62C01B44DE1}"/>
              </a:ext>
            </a:extLst>
          </p:cNvPr>
          <p:cNvSpPr txBox="1"/>
          <p:nvPr/>
        </p:nvSpPr>
        <p:spPr>
          <a:xfrm>
            <a:off x="9678703" y="4769360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Gr0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7B0A03-9C38-4AD7-9754-66807F1BEA29}"/>
              </a:ext>
            </a:extLst>
          </p:cNvPr>
          <p:cNvSpPr txBox="1"/>
          <p:nvPr/>
        </p:nvSpPr>
        <p:spPr>
          <a:xfrm>
            <a:off x="9751243" y="535208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936B6B-43C4-4D9A-B61E-86392DF332C1}"/>
              </a:ext>
            </a:extLst>
          </p:cNvPr>
          <p:cNvSpPr txBox="1"/>
          <p:nvPr/>
        </p:nvSpPr>
        <p:spPr>
          <a:xfrm>
            <a:off x="9881580" y="5164809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3044B7-3470-444C-8102-327F7EB943F8}"/>
              </a:ext>
            </a:extLst>
          </p:cNvPr>
          <p:cNvSpPr txBox="1"/>
          <p:nvPr/>
        </p:nvSpPr>
        <p:spPr>
          <a:xfrm>
            <a:off x="10245289" y="496206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3F7CE5-5B6C-4858-AA19-61591A237AA0}"/>
              </a:ext>
            </a:extLst>
          </p:cNvPr>
          <p:cNvSpPr txBox="1"/>
          <p:nvPr/>
        </p:nvSpPr>
        <p:spPr>
          <a:xfrm>
            <a:off x="10121778" y="464749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72D58A-7FD9-4F93-9031-9ED8C60E8F62}"/>
              </a:ext>
            </a:extLst>
          </p:cNvPr>
          <p:cNvSpPr txBox="1"/>
          <p:nvPr/>
        </p:nvSpPr>
        <p:spPr>
          <a:xfrm>
            <a:off x="10025942" y="438101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43C146-B454-4CCA-8A02-D2EDA7DF51C2}"/>
              </a:ext>
            </a:extLst>
          </p:cNvPr>
          <p:cNvSpPr txBox="1"/>
          <p:nvPr/>
        </p:nvSpPr>
        <p:spPr>
          <a:xfrm>
            <a:off x="9715677" y="437953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E334D0-A2BA-4E4B-8BC9-C553720BFAC4}"/>
              </a:ext>
            </a:extLst>
          </p:cNvPr>
          <p:cNvSpPr txBox="1"/>
          <p:nvPr/>
        </p:nvSpPr>
        <p:spPr>
          <a:xfrm>
            <a:off x="9371656" y="437443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E39653-31A0-4A02-8F50-E632982A6A27}"/>
              </a:ext>
            </a:extLst>
          </p:cNvPr>
          <p:cNvSpPr txBox="1"/>
          <p:nvPr/>
        </p:nvSpPr>
        <p:spPr>
          <a:xfrm>
            <a:off x="9291582" y="4676042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FEB50C-C253-405E-AA3B-CBB46B2B215A}"/>
              </a:ext>
            </a:extLst>
          </p:cNvPr>
          <p:cNvSpPr txBox="1"/>
          <p:nvPr/>
        </p:nvSpPr>
        <p:spPr>
          <a:xfrm>
            <a:off x="9168070" y="496206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AA05E58-3323-46A8-BC82-68F0DA666BEF}"/>
              </a:ext>
            </a:extLst>
          </p:cNvPr>
          <p:cNvSpPr txBox="1"/>
          <p:nvPr/>
        </p:nvSpPr>
        <p:spPr>
          <a:xfrm>
            <a:off x="9421934" y="5164809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3F37EFB-5A7E-4FC9-B1DC-D6D036E424A9}"/>
              </a:ext>
            </a:extLst>
          </p:cNvPr>
          <p:cNvSpPr txBox="1"/>
          <p:nvPr/>
        </p:nvSpPr>
        <p:spPr>
          <a:xfrm>
            <a:off x="8585850" y="3942252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Pi0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11B77E4-7336-45B9-B1A3-F5BC673AB524}"/>
              </a:ext>
            </a:extLst>
          </p:cNvPr>
          <p:cNvSpPr txBox="1"/>
          <p:nvPr/>
        </p:nvSpPr>
        <p:spPr>
          <a:xfrm>
            <a:off x="8589577" y="452582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CF2D9F-E9DF-453A-85BE-78735E6FAB42}"/>
              </a:ext>
            </a:extLst>
          </p:cNvPr>
          <p:cNvSpPr txBox="1"/>
          <p:nvPr/>
        </p:nvSpPr>
        <p:spPr>
          <a:xfrm>
            <a:off x="8775856" y="4321281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CC3CB3-6BE6-4E14-B73C-355A79891C1B}"/>
              </a:ext>
            </a:extLst>
          </p:cNvPr>
          <p:cNvSpPr txBox="1"/>
          <p:nvPr/>
        </p:nvSpPr>
        <p:spPr>
          <a:xfrm>
            <a:off x="9083622" y="4135807"/>
            <a:ext cx="50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F46965E-9AB5-4739-8C94-0BB762E1B87B}"/>
              </a:ext>
            </a:extLst>
          </p:cNvPr>
          <p:cNvSpPr txBox="1"/>
          <p:nvPr/>
        </p:nvSpPr>
        <p:spPr>
          <a:xfrm>
            <a:off x="8960112" y="382123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D3C2EF3-5A4E-4B7B-B137-7DF07C6AE2BE}"/>
              </a:ext>
            </a:extLst>
          </p:cNvPr>
          <p:cNvSpPr txBox="1"/>
          <p:nvPr/>
        </p:nvSpPr>
        <p:spPr>
          <a:xfrm>
            <a:off x="8864276" y="355475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2CA2F79-D336-4EB2-8942-7DB8E6ED5AE2}"/>
              </a:ext>
            </a:extLst>
          </p:cNvPr>
          <p:cNvSpPr txBox="1"/>
          <p:nvPr/>
        </p:nvSpPr>
        <p:spPr>
          <a:xfrm>
            <a:off x="8554011" y="355327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7537790-D090-48BC-ADB8-54FCF4CE1B0C}"/>
              </a:ext>
            </a:extLst>
          </p:cNvPr>
          <p:cNvSpPr txBox="1"/>
          <p:nvPr/>
        </p:nvSpPr>
        <p:spPr>
          <a:xfrm>
            <a:off x="8236260" y="3521960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F34735-D180-4074-9ADB-6D5E0F219863}"/>
              </a:ext>
            </a:extLst>
          </p:cNvPr>
          <p:cNvSpPr txBox="1"/>
          <p:nvPr/>
        </p:nvSpPr>
        <p:spPr>
          <a:xfrm>
            <a:off x="8173501" y="3803899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299B37-47CD-480F-8CB8-E66A5BF71E50}"/>
              </a:ext>
            </a:extLst>
          </p:cNvPr>
          <p:cNvSpPr txBox="1"/>
          <p:nvPr/>
        </p:nvSpPr>
        <p:spPr>
          <a:xfrm>
            <a:off x="8006404" y="413580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44709D-5350-43E6-8F9B-F25575663143}"/>
              </a:ext>
            </a:extLst>
          </p:cNvPr>
          <p:cNvSpPr txBox="1"/>
          <p:nvPr/>
        </p:nvSpPr>
        <p:spPr>
          <a:xfrm>
            <a:off x="8322682" y="4338555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4379084-B5AE-4067-959C-EA1361FA634D}"/>
              </a:ext>
            </a:extLst>
          </p:cNvPr>
          <p:cNvSpPr txBox="1"/>
          <p:nvPr/>
        </p:nvSpPr>
        <p:spPr>
          <a:xfrm>
            <a:off x="5055767" y="3548179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Pr0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9E9EF9E-AC68-46B5-8D0A-461565BC5295}"/>
              </a:ext>
            </a:extLst>
          </p:cNvPr>
          <p:cNvSpPr txBox="1"/>
          <p:nvPr/>
        </p:nvSpPr>
        <p:spPr>
          <a:xfrm>
            <a:off x="5110636" y="399799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DCC5E0C-A978-4EAE-AD50-86E5183B0B29}"/>
              </a:ext>
            </a:extLst>
          </p:cNvPr>
          <p:cNvSpPr txBox="1"/>
          <p:nvPr/>
        </p:nvSpPr>
        <p:spPr>
          <a:xfrm>
            <a:off x="5402448" y="4014549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C44C2BF-BF85-481D-95B3-CE025C45924F}"/>
              </a:ext>
            </a:extLst>
          </p:cNvPr>
          <p:cNvSpPr txBox="1"/>
          <p:nvPr/>
        </p:nvSpPr>
        <p:spPr>
          <a:xfrm>
            <a:off x="5479781" y="371470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CC394A-369D-4177-AAE0-07733E3DB6C5}"/>
              </a:ext>
            </a:extLst>
          </p:cNvPr>
          <p:cNvSpPr txBox="1"/>
          <p:nvPr/>
        </p:nvSpPr>
        <p:spPr>
          <a:xfrm>
            <a:off x="5577549" y="34269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6BCDFB-50DB-40A3-9A24-9D931DD7EEC0}"/>
              </a:ext>
            </a:extLst>
          </p:cNvPr>
          <p:cNvSpPr txBox="1"/>
          <p:nvPr/>
        </p:nvSpPr>
        <p:spPr>
          <a:xfrm>
            <a:off x="5313139" y="323024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093C954-688F-4109-8E39-0284D0794881}"/>
              </a:ext>
            </a:extLst>
          </p:cNvPr>
          <p:cNvSpPr txBox="1"/>
          <p:nvPr/>
        </p:nvSpPr>
        <p:spPr>
          <a:xfrm>
            <a:off x="5066116" y="300791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AD49600-8B34-48A9-BDD2-31B378B6B512}"/>
              </a:ext>
            </a:extLst>
          </p:cNvPr>
          <p:cNvSpPr txBox="1"/>
          <p:nvPr/>
        </p:nvSpPr>
        <p:spPr>
          <a:xfrm>
            <a:off x="4810630" y="320662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9965F97-8604-4278-87EB-399EE5FB6C8A}"/>
              </a:ext>
            </a:extLst>
          </p:cNvPr>
          <p:cNvSpPr txBox="1"/>
          <p:nvPr/>
        </p:nvSpPr>
        <p:spPr>
          <a:xfrm>
            <a:off x="4498744" y="338400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791E8D8-1CE7-4036-BAA7-3F1D0BD4B782}"/>
              </a:ext>
            </a:extLst>
          </p:cNvPr>
          <p:cNvSpPr txBox="1"/>
          <p:nvPr/>
        </p:nvSpPr>
        <p:spPr>
          <a:xfrm>
            <a:off x="4617040" y="371470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BFE768-466F-437D-BAFE-5C17C99F07C0}"/>
              </a:ext>
            </a:extLst>
          </p:cNvPr>
          <p:cNvSpPr txBox="1"/>
          <p:nvPr/>
        </p:nvSpPr>
        <p:spPr>
          <a:xfrm>
            <a:off x="4674223" y="401638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876D32C-5B7A-44B3-83AA-4905B78C4109}"/>
              </a:ext>
            </a:extLst>
          </p:cNvPr>
          <p:cNvSpPr txBox="1"/>
          <p:nvPr/>
        </p:nvSpPr>
        <p:spPr>
          <a:xfrm>
            <a:off x="6237236" y="271500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W0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CE9BBD0-20DA-4B92-A765-6199BDF1A51B}"/>
              </a:ext>
            </a:extLst>
          </p:cNvPr>
          <p:cNvSpPr txBox="1"/>
          <p:nvPr/>
        </p:nvSpPr>
        <p:spPr>
          <a:xfrm>
            <a:off x="6230895" y="319964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W1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01D7ABE-20BE-4ECA-9071-F669F32279A7}"/>
              </a:ext>
            </a:extLst>
          </p:cNvPr>
          <p:cNvSpPr txBox="1"/>
          <p:nvPr/>
        </p:nvSpPr>
        <p:spPr>
          <a:xfrm>
            <a:off x="6514228" y="3198936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W10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6CAF894-AD1A-445D-B414-538FEE02FC59}"/>
              </a:ext>
            </a:extLst>
          </p:cNvPr>
          <p:cNvSpPr txBox="1"/>
          <p:nvPr/>
        </p:nvSpPr>
        <p:spPr>
          <a:xfrm>
            <a:off x="6661250" y="288152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W9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C26A3E9-280D-4596-90DB-10A92E547434}"/>
              </a:ext>
            </a:extLst>
          </p:cNvPr>
          <p:cNvSpPr txBox="1"/>
          <p:nvPr/>
        </p:nvSpPr>
        <p:spPr>
          <a:xfrm>
            <a:off x="6759018" y="259377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W8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301DF6-3BCA-4C01-B6CE-BF4841A5EBBC}"/>
              </a:ext>
            </a:extLst>
          </p:cNvPr>
          <p:cNvSpPr txBox="1"/>
          <p:nvPr/>
        </p:nvSpPr>
        <p:spPr>
          <a:xfrm>
            <a:off x="6494608" y="239706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W7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E80A80-8B0C-493A-BA23-4C16FD8CE5FE}"/>
              </a:ext>
            </a:extLst>
          </p:cNvPr>
          <p:cNvSpPr txBox="1"/>
          <p:nvPr/>
        </p:nvSpPr>
        <p:spPr>
          <a:xfrm>
            <a:off x="6247585" y="217473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W6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0970210-67C5-4227-AA67-DD9CF474EB8E}"/>
              </a:ext>
            </a:extLst>
          </p:cNvPr>
          <p:cNvSpPr txBox="1"/>
          <p:nvPr/>
        </p:nvSpPr>
        <p:spPr>
          <a:xfrm>
            <a:off x="5992099" y="237345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W5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3382C2-5E32-476B-9FE1-FB18DF409E08}"/>
              </a:ext>
            </a:extLst>
          </p:cNvPr>
          <p:cNvSpPr txBox="1"/>
          <p:nvPr/>
        </p:nvSpPr>
        <p:spPr>
          <a:xfrm>
            <a:off x="5898710" y="350965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W4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BE0E920-2F33-4029-AE9D-AB98B24E623F}"/>
              </a:ext>
            </a:extLst>
          </p:cNvPr>
          <p:cNvSpPr txBox="1"/>
          <p:nvPr/>
        </p:nvSpPr>
        <p:spPr>
          <a:xfrm>
            <a:off x="5825423" y="378917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W3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4961574-CBE6-48BC-B61D-EC216F2C201F}"/>
              </a:ext>
            </a:extLst>
          </p:cNvPr>
          <p:cNvSpPr txBox="1"/>
          <p:nvPr/>
        </p:nvSpPr>
        <p:spPr>
          <a:xfrm>
            <a:off x="5727432" y="4107012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W2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9DD0948-D8D3-41E0-B7EC-DD43406158F4}"/>
              </a:ext>
            </a:extLst>
          </p:cNvPr>
          <p:cNvSpPr txBox="1"/>
          <p:nvPr/>
        </p:nvSpPr>
        <p:spPr>
          <a:xfrm>
            <a:off x="5508641" y="4939925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T0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BB28826-D0FE-4138-AFCD-036446D55818}"/>
              </a:ext>
            </a:extLst>
          </p:cNvPr>
          <p:cNvSpPr txBox="1"/>
          <p:nvPr/>
        </p:nvSpPr>
        <p:spPr>
          <a:xfrm>
            <a:off x="5563510" y="5389742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F742B37-A90B-4DA2-9710-9F5DC19503D2}"/>
              </a:ext>
            </a:extLst>
          </p:cNvPr>
          <p:cNvSpPr txBox="1"/>
          <p:nvPr/>
        </p:nvSpPr>
        <p:spPr>
          <a:xfrm>
            <a:off x="5881633" y="538927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536AC14-2087-4A2B-81BD-FB5FFEBBFF33}"/>
              </a:ext>
            </a:extLst>
          </p:cNvPr>
          <p:cNvSpPr txBox="1"/>
          <p:nvPr/>
        </p:nvSpPr>
        <p:spPr>
          <a:xfrm>
            <a:off x="5932655" y="510644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96135A7-70B8-41A4-918B-42ADEE1394AA}"/>
              </a:ext>
            </a:extLst>
          </p:cNvPr>
          <p:cNvSpPr txBox="1"/>
          <p:nvPr/>
        </p:nvSpPr>
        <p:spPr>
          <a:xfrm>
            <a:off x="6030423" y="481869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64BF93E-53AF-4752-8CFB-593CAECC1E33}"/>
              </a:ext>
            </a:extLst>
          </p:cNvPr>
          <p:cNvSpPr txBox="1"/>
          <p:nvPr/>
        </p:nvSpPr>
        <p:spPr>
          <a:xfrm>
            <a:off x="5766013" y="462198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CB988D1-131F-4B38-9830-24C60BA0E91D}"/>
              </a:ext>
            </a:extLst>
          </p:cNvPr>
          <p:cNvSpPr txBox="1"/>
          <p:nvPr/>
        </p:nvSpPr>
        <p:spPr>
          <a:xfrm>
            <a:off x="11419899" y="411418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99356D2-FD2E-4661-B011-92CEDE8F7A19}"/>
              </a:ext>
            </a:extLst>
          </p:cNvPr>
          <p:cNvSpPr txBox="1"/>
          <p:nvPr/>
        </p:nvSpPr>
        <p:spPr>
          <a:xfrm>
            <a:off x="11276679" y="381815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A26B7-FFD8-436A-B53A-5CEAC867585F}"/>
              </a:ext>
            </a:extLst>
          </p:cNvPr>
          <p:cNvSpPr txBox="1"/>
          <p:nvPr/>
        </p:nvSpPr>
        <p:spPr>
          <a:xfrm>
            <a:off x="11231023" y="3522129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CE39222-0316-4BCD-AEBB-14C31FA4B24C}"/>
              </a:ext>
            </a:extLst>
          </p:cNvPr>
          <p:cNvSpPr txBox="1"/>
          <p:nvPr/>
        </p:nvSpPr>
        <p:spPr>
          <a:xfrm>
            <a:off x="5069914" y="510644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98F0729-F452-4718-B313-84D29BCAE99D}"/>
              </a:ext>
            </a:extLst>
          </p:cNvPr>
          <p:cNvSpPr txBox="1"/>
          <p:nvPr/>
        </p:nvSpPr>
        <p:spPr>
          <a:xfrm>
            <a:off x="5188621" y="539634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24B1AA2-961C-459D-A920-FB45DE589B5E}"/>
              </a:ext>
            </a:extLst>
          </p:cNvPr>
          <p:cNvSpPr txBox="1"/>
          <p:nvPr/>
        </p:nvSpPr>
        <p:spPr>
          <a:xfrm>
            <a:off x="6965602" y="4962018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H0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17C3E8E-AA0F-48FA-B70C-279FAE92257B}"/>
              </a:ext>
            </a:extLst>
          </p:cNvPr>
          <p:cNvSpPr txBox="1"/>
          <p:nvPr/>
        </p:nvSpPr>
        <p:spPr>
          <a:xfrm>
            <a:off x="6992905" y="5414252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0C2FCD-93D6-4226-AFAE-1E16B15A033C}"/>
              </a:ext>
            </a:extLst>
          </p:cNvPr>
          <p:cNvSpPr txBox="1"/>
          <p:nvPr/>
        </p:nvSpPr>
        <p:spPr>
          <a:xfrm>
            <a:off x="7291832" y="5423611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FDFD89A-419F-4D73-9F77-2C5E7295204B}"/>
              </a:ext>
            </a:extLst>
          </p:cNvPr>
          <p:cNvSpPr txBox="1"/>
          <p:nvPr/>
        </p:nvSpPr>
        <p:spPr>
          <a:xfrm>
            <a:off x="7389616" y="512853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97739BD-F515-4C17-893B-970D496DDF6B}"/>
              </a:ext>
            </a:extLst>
          </p:cNvPr>
          <p:cNvSpPr txBox="1"/>
          <p:nvPr/>
        </p:nvSpPr>
        <p:spPr>
          <a:xfrm>
            <a:off x="7487384" y="484078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0A23913-2E08-455E-A8F8-34FD2EE1F3A1}"/>
              </a:ext>
            </a:extLst>
          </p:cNvPr>
          <p:cNvSpPr txBox="1"/>
          <p:nvPr/>
        </p:nvSpPr>
        <p:spPr>
          <a:xfrm>
            <a:off x="7222974" y="464408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CF42254-2A75-4357-A98F-2FF132777E58}"/>
              </a:ext>
            </a:extLst>
          </p:cNvPr>
          <p:cNvSpPr txBox="1"/>
          <p:nvPr/>
        </p:nvSpPr>
        <p:spPr>
          <a:xfrm>
            <a:off x="6975951" y="442175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DBC27EC-D436-4D57-B731-360CBE895324}"/>
              </a:ext>
            </a:extLst>
          </p:cNvPr>
          <p:cNvSpPr txBox="1"/>
          <p:nvPr/>
        </p:nvSpPr>
        <p:spPr>
          <a:xfrm>
            <a:off x="6720465" y="4620466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9AEA6E5-98FB-43D2-8EC9-CABBCE1527B8}"/>
              </a:ext>
            </a:extLst>
          </p:cNvPr>
          <p:cNvSpPr txBox="1"/>
          <p:nvPr/>
        </p:nvSpPr>
        <p:spPr>
          <a:xfrm>
            <a:off x="6408579" y="4797841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5B605A9-D934-4940-A153-528C64C60F29}"/>
              </a:ext>
            </a:extLst>
          </p:cNvPr>
          <p:cNvSpPr txBox="1"/>
          <p:nvPr/>
        </p:nvSpPr>
        <p:spPr>
          <a:xfrm>
            <a:off x="6526875" y="512853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3E86EA-184F-4799-AC4F-DCB9DDE94D10}"/>
              </a:ext>
            </a:extLst>
          </p:cNvPr>
          <p:cNvSpPr txBox="1"/>
          <p:nvPr/>
        </p:nvSpPr>
        <p:spPr>
          <a:xfrm>
            <a:off x="6618004" y="543297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FD34E07-D21A-41FE-BD7E-AD3491C3D6FB}"/>
              </a:ext>
            </a:extLst>
          </p:cNvPr>
          <p:cNvSpPr txBox="1"/>
          <p:nvPr/>
        </p:nvSpPr>
        <p:spPr>
          <a:xfrm>
            <a:off x="7399681" y="3567033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R0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DE6B836-98CC-4BB4-86A2-7D234C24EF27}"/>
              </a:ext>
            </a:extLst>
          </p:cNvPr>
          <p:cNvSpPr txBox="1"/>
          <p:nvPr/>
        </p:nvSpPr>
        <p:spPr>
          <a:xfrm>
            <a:off x="7454550" y="4016850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C048586-3287-4782-8211-FC4A223EF32E}"/>
              </a:ext>
            </a:extLst>
          </p:cNvPr>
          <p:cNvSpPr txBox="1"/>
          <p:nvPr/>
        </p:nvSpPr>
        <p:spPr>
          <a:xfrm>
            <a:off x="7701479" y="4044282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33BC6F3-6D3E-4C2B-B835-A4E8C2563DD9}"/>
              </a:ext>
            </a:extLst>
          </p:cNvPr>
          <p:cNvSpPr txBox="1"/>
          <p:nvPr/>
        </p:nvSpPr>
        <p:spPr>
          <a:xfrm>
            <a:off x="7823695" y="373355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AACFFB0-4A7C-4DFF-9AEB-22171E682E4A}"/>
              </a:ext>
            </a:extLst>
          </p:cNvPr>
          <p:cNvSpPr txBox="1"/>
          <p:nvPr/>
        </p:nvSpPr>
        <p:spPr>
          <a:xfrm>
            <a:off x="7921463" y="344580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6244D29-46CB-4539-936B-A76AD2EE444F}"/>
              </a:ext>
            </a:extLst>
          </p:cNvPr>
          <p:cNvSpPr txBox="1"/>
          <p:nvPr/>
        </p:nvSpPr>
        <p:spPr>
          <a:xfrm>
            <a:off x="7657053" y="3249095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CE6943-B1EB-43B2-90D6-085D1BB55CE3}"/>
              </a:ext>
            </a:extLst>
          </p:cNvPr>
          <p:cNvSpPr txBox="1"/>
          <p:nvPr/>
        </p:nvSpPr>
        <p:spPr>
          <a:xfrm>
            <a:off x="7410030" y="3026765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C1ED8A3-C72E-4BF4-BC7F-5D1AB247ED2C}"/>
              </a:ext>
            </a:extLst>
          </p:cNvPr>
          <p:cNvSpPr txBox="1"/>
          <p:nvPr/>
        </p:nvSpPr>
        <p:spPr>
          <a:xfrm>
            <a:off x="7154544" y="3225481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29CB6D0-41D8-485E-AA7E-1AE9CE034951}"/>
              </a:ext>
            </a:extLst>
          </p:cNvPr>
          <p:cNvSpPr txBox="1"/>
          <p:nvPr/>
        </p:nvSpPr>
        <p:spPr>
          <a:xfrm>
            <a:off x="6868872" y="3412103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049A735-4BA8-4A6E-B20B-1F89CF6EFE15}"/>
              </a:ext>
            </a:extLst>
          </p:cNvPr>
          <p:cNvSpPr txBox="1"/>
          <p:nvPr/>
        </p:nvSpPr>
        <p:spPr>
          <a:xfrm>
            <a:off x="6960954" y="373355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91AA384-1B46-4815-B503-EE64884A47DA}"/>
              </a:ext>
            </a:extLst>
          </p:cNvPr>
          <p:cNvSpPr txBox="1"/>
          <p:nvPr/>
        </p:nvSpPr>
        <p:spPr>
          <a:xfrm>
            <a:off x="7080940" y="4024886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CF7AFBD-D693-4641-ACC5-DECD408B0FC0}"/>
              </a:ext>
            </a:extLst>
          </p:cNvPr>
          <p:cNvSpPr txBox="1"/>
          <p:nvPr/>
        </p:nvSpPr>
        <p:spPr>
          <a:xfrm>
            <a:off x="9708836" y="3568355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L0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4737C5E-D98F-4BF8-AAD3-3BAAAFEB2FA9}"/>
              </a:ext>
            </a:extLst>
          </p:cNvPr>
          <p:cNvSpPr txBox="1"/>
          <p:nvPr/>
        </p:nvSpPr>
        <p:spPr>
          <a:xfrm>
            <a:off x="9763705" y="4018172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B08EC67-FA02-4DB3-8B56-8F878DFD9DD0}"/>
              </a:ext>
            </a:extLst>
          </p:cNvPr>
          <p:cNvSpPr txBox="1"/>
          <p:nvPr/>
        </p:nvSpPr>
        <p:spPr>
          <a:xfrm>
            <a:off x="10019934" y="4008991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903E9FC-A3FC-49CC-998A-D1C8D92C4F19}"/>
              </a:ext>
            </a:extLst>
          </p:cNvPr>
          <p:cNvSpPr txBox="1"/>
          <p:nvPr/>
        </p:nvSpPr>
        <p:spPr>
          <a:xfrm>
            <a:off x="10132850" y="373487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760E42E-1F30-4D5F-91A5-085D71BC124C}"/>
              </a:ext>
            </a:extLst>
          </p:cNvPr>
          <p:cNvSpPr txBox="1"/>
          <p:nvPr/>
        </p:nvSpPr>
        <p:spPr>
          <a:xfrm>
            <a:off x="10230618" y="344712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EF2D6AD-8D63-423F-9054-5424B8065BC0}"/>
              </a:ext>
            </a:extLst>
          </p:cNvPr>
          <p:cNvSpPr txBox="1"/>
          <p:nvPr/>
        </p:nvSpPr>
        <p:spPr>
          <a:xfrm>
            <a:off x="9966208" y="325041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519CBF5-B7F8-408A-AB2E-F939FFEE2C2B}"/>
              </a:ext>
            </a:extLst>
          </p:cNvPr>
          <p:cNvSpPr txBox="1"/>
          <p:nvPr/>
        </p:nvSpPr>
        <p:spPr>
          <a:xfrm>
            <a:off x="9719185" y="302808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60B6B2A-4B68-4AA0-BB53-1D127DC83016}"/>
              </a:ext>
            </a:extLst>
          </p:cNvPr>
          <p:cNvSpPr txBox="1"/>
          <p:nvPr/>
        </p:nvSpPr>
        <p:spPr>
          <a:xfrm>
            <a:off x="9463699" y="322680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652482B-AA39-4C2F-8861-9FD6AC672252}"/>
              </a:ext>
            </a:extLst>
          </p:cNvPr>
          <p:cNvSpPr txBox="1"/>
          <p:nvPr/>
        </p:nvSpPr>
        <p:spPr>
          <a:xfrm>
            <a:off x="9151813" y="3404178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262FE88-618B-434F-AA3C-33B6A37AAF50}"/>
              </a:ext>
            </a:extLst>
          </p:cNvPr>
          <p:cNvSpPr txBox="1"/>
          <p:nvPr/>
        </p:nvSpPr>
        <p:spPr>
          <a:xfrm>
            <a:off x="9270109" y="373487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83B1BFB-D1E1-4A2C-988D-22D7556EDC6D}"/>
              </a:ext>
            </a:extLst>
          </p:cNvPr>
          <p:cNvSpPr txBox="1"/>
          <p:nvPr/>
        </p:nvSpPr>
        <p:spPr>
          <a:xfrm>
            <a:off x="9390305" y="403369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L2</a:t>
            </a:r>
            <a:endParaRPr lang="LID4096" sz="140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C18FB7-F6D1-4934-AD53-9DBB33AF6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528" y="483152"/>
            <a:ext cx="2271420" cy="11706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itle 1">
            <a:extLst>
              <a:ext uri="{FF2B5EF4-FFF2-40B4-BE49-F238E27FC236}">
                <a16:creationId xmlns:a16="http://schemas.microsoft.com/office/drawing/2014/main" id="{1A87C7DC-C9F1-4049-BF78-B1756A476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de-AT"/>
              <a:t>Basic MOVES</a:t>
            </a:r>
            <a:endParaRPr lang="LID4096"/>
          </a:p>
        </p:txBody>
      </p:sp>
      <p:sp>
        <p:nvSpPr>
          <p:cNvPr id="153" name="Content Placeholder 2">
            <a:extLst>
              <a:ext uri="{FF2B5EF4-FFF2-40B4-BE49-F238E27FC236}">
                <a16:creationId xmlns:a16="http://schemas.microsoft.com/office/drawing/2014/main" id="{0C13D097-0A8A-4189-8737-30BEC6B5B277}"/>
              </a:ext>
            </a:extLst>
          </p:cNvPr>
          <p:cNvSpPr txBox="1">
            <a:spLocks/>
          </p:cNvSpPr>
          <p:nvPr/>
        </p:nvSpPr>
        <p:spPr>
          <a:xfrm>
            <a:off x="1222248" y="2273808"/>
            <a:ext cx="2286919" cy="720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1600" dirty="0"/>
              <a:t>Prolog: </a:t>
            </a:r>
            <a:r>
              <a:rPr lang="de-AT" sz="1600" dirty="0" err="1"/>
              <a:t>pr</a:t>
            </a:r>
            <a:r>
              <a:rPr lang="de-AT" sz="1600" dirty="0"/>
              <a:t> </a:t>
            </a:r>
          </a:p>
          <a:p>
            <a:r>
              <a:rPr lang="de-AT" sz="1600" dirty="0"/>
              <a:t>Online Simulator: 3 </a:t>
            </a:r>
          </a:p>
        </p:txBody>
      </p:sp>
    </p:spTree>
    <p:extLst>
      <p:ext uri="{BB962C8B-B14F-4D97-AF65-F5344CB8AC3E}">
        <p14:creationId xmlns:p14="http://schemas.microsoft.com/office/powerpoint/2010/main" val="318122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9F9543-85B6-432A-9D1A-F403CFEED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83"/>
          <a:stretch/>
        </p:blipFill>
        <p:spPr>
          <a:xfrm>
            <a:off x="3876339" y="1965101"/>
            <a:ext cx="8113220" cy="398531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C366AA-1538-459C-9525-9377EFB1FF65}"/>
              </a:ext>
            </a:extLst>
          </p:cNvPr>
          <p:cNvSpPr txBox="1"/>
          <p:nvPr/>
        </p:nvSpPr>
        <p:spPr>
          <a:xfrm>
            <a:off x="6215658" y="3915247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G0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6C50C-C6AF-4CBB-BCDA-C6E8BACCE0C1}"/>
              </a:ext>
            </a:extLst>
          </p:cNvPr>
          <p:cNvSpPr txBox="1"/>
          <p:nvPr/>
        </p:nvSpPr>
        <p:spPr>
          <a:xfrm>
            <a:off x="6637624" y="540554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1A689-4F3F-4C4D-9742-A392A0DE303A}"/>
              </a:ext>
            </a:extLst>
          </p:cNvPr>
          <p:cNvSpPr txBox="1"/>
          <p:nvPr/>
        </p:nvSpPr>
        <p:spPr>
          <a:xfrm>
            <a:off x="6535221" y="431069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B1FE1-CF58-47A8-B85A-B930F0EC17FE}"/>
              </a:ext>
            </a:extLst>
          </p:cNvPr>
          <p:cNvSpPr txBox="1"/>
          <p:nvPr/>
        </p:nvSpPr>
        <p:spPr>
          <a:xfrm>
            <a:off x="6782244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ADC32-2C77-47B0-A062-E8A3E71587EA}"/>
              </a:ext>
            </a:extLst>
          </p:cNvPr>
          <p:cNvSpPr txBox="1"/>
          <p:nvPr/>
        </p:nvSpPr>
        <p:spPr>
          <a:xfrm>
            <a:off x="6658733" y="379337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24124-B27B-444F-890A-3E9D5D7A6C6F}"/>
              </a:ext>
            </a:extLst>
          </p:cNvPr>
          <p:cNvSpPr txBox="1"/>
          <p:nvPr/>
        </p:nvSpPr>
        <p:spPr>
          <a:xfrm>
            <a:off x="6562897" y="352690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EADF3D-E28C-49CF-AA49-D233AA07B4D7}"/>
              </a:ext>
            </a:extLst>
          </p:cNvPr>
          <p:cNvSpPr txBox="1"/>
          <p:nvPr/>
        </p:nvSpPr>
        <p:spPr>
          <a:xfrm>
            <a:off x="6252632" y="35254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F41BA-56C9-4049-805F-9F84F9999967}"/>
              </a:ext>
            </a:extLst>
          </p:cNvPr>
          <p:cNvSpPr txBox="1"/>
          <p:nvPr/>
        </p:nvSpPr>
        <p:spPr>
          <a:xfrm>
            <a:off x="5908611" y="35203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D231B7-7A11-4DAF-96B9-7EC46533C93E}"/>
              </a:ext>
            </a:extLst>
          </p:cNvPr>
          <p:cNvSpPr txBox="1"/>
          <p:nvPr/>
        </p:nvSpPr>
        <p:spPr>
          <a:xfrm>
            <a:off x="5828537" y="382192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39A9DF-4053-4443-9FC7-2E5EEA8CDCDC}"/>
              </a:ext>
            </a:extLst>
          </p:cNvPr>
          <p:cNvSpPr txBox="1"/>
          <p:nvPr/>
        </p:nvSpPr>
        <p:spPr>
          <a:xfrm>
            <a:off x="6436850" y="4801425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341CC0-279F-4EA3-83C4-5CBF9902164B}"/>
              </a:ext>
            </a:extLst>
          </p:cNvPr>
          <p:cNvSpPr txBox="1"/>
          <p:nvPr/>
        </p:nvSpPr>
        <p:spPr>
          <a:xfrm>
            <a:off x="6537353" y="5096124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2548C3-F0B1-48B7-A4B9-45E6D9010046}"/>
              </a:ext>
            </a:extLst>
          </p:cNvPr>
          <p:cNvSpPr txBox="1"/>
          <p:nvPr/>
        </p:nvSpPr>
        <p:spPr>
          <a:xfrm>
            <a:off x="8924827" y="2599043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B0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73133A-1348-43CA-AB84-0999C669E482}"/>
              </a:ext>
            </a:extLst>
          </p:cNvPr>
          <p:cNvSpPr txBox="1"/>
          <p:nvPr/>
        </p:nvSpPr>
        <p:spPr>
          <a:xfrm>
            <a:off x="8997367" y="3181766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E0816E-1BA4-42BB-94A0-4409C71D1BDA}"/>
              </a:ext>
            </a:extLst>
          </p:cNvPr>
          <p:cNvSpPr txBox="1"/>
          <p:nvPr/>
        </p:nvSpPr>
        <p:spPr>
          <a:xfrm>
            <a:off x="9217492" y="2993940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9AB045-F82B-43C3-9148-8282F23745C5}"/>
              </a:ext>
            </a:extLst>
          </p:cNvPr>
          <p:cNvSpPr txBox="1"/>
          <p:nvPr/>
        </p:nvSpPr>
        <p:spPr>
          <a:xfrm>
            <a:off x="9525242" y="2791743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E28CB5-56EC-4018-A714-24E2DDF571E4}"/>
              </a:ext>
            </a:extLst>
          </p:cNvPr>
          <p:cNvSpPr txBox="1"/>
          <p:nvPr/>
        </p:nvSpPr>
        <p:spPr>
          <a:xfrm>
            <a:off x="9421934" y="2477010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3ED0A5-A296-44DA-AA85-2A8295DB2F2B}"/>
              </a:ext>
            </a:extLst>
          </p:cNvPr>
          <p:cNvSpPr txBox="1"/>
          <p:nvPr/>
        </p:nvSpPr>
        <p:spPr>
          <a:xfrm>
            <a:off x="9316784" y="2192008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331829-632F-4D07-86A1-D0555D12B62C}"/>
              </a:ext>
            </a:extLst>
          </p:cNvPr>
          <p:cNvSpPr txBox="1"/>
          <p:nvPr/>
        </p:nvSpPr>
        <p:spPr>
          <a:xfrm>
            <a:off x="9005167" y="220001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907DA7-C1FE-4DFA-BD26-14DED12B691D}"/>
              </a:ext>
            </a:extLst>
          </p:cNvPr>
          <p:cNvSpPr txBox="1"/>
          <p:nvPr/>
        </p:nvSpPr>
        <p:spPr>
          <a:xfrm>
            <a:off x="8664763" y="2195278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C39F70-9178-4286-958A-17B522C79EA4}"/>
              </a:ext>
            </a:extLst>
          </p:cNvPr>
          <p:cNvSpPr txBox="1"/>
          <p:nvPr/>
        </p:nvSpPr>
        <p:spPr>
          <a:xfrm>
            <a:off x="8537706" y="2505725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9C566A-977D-45EC-9732-2E5CC98376FE}"/>
              </a:ext>
            </a:extLst>
          </p:cNvPr>
          <p:cNvSpPr txBox="1"/>
          <p:nvPr/>
        </p:nvSpPr>
        <p:spPr>
          <a:xfrm>
            <a:off x="8414194" y="2791744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27FA11-0FE0-41F3-91C5-58E796C0AFF4}"/>
              </a:ext>
            </a:extLst>
          </p:cNvPr>
          <p:cNvSpPr txBox="1"/>
          <p:nvPr/>
        </p:nvSpPr>
        <p:spPr>
          <a:xfrm>
            <a:off x="8702197" y="2994492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544907-C014-446F-B27D-1E65F3F0ECDA}"/>
              </a:ext>
            </a:extLst>
          </p:cNvPr>
          <p:cNvSpPr txBox="1"/>
          <p:nvPr/>
        </p:nvSpPr>
        <p:spPr>
          <a:xfrm>
            <a:off x="10372581" y="2547575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Y0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65849B-D72D-492C-A10D-01C206551D0F}"/>
              </a:ext>
            </a:extLst>
          </p:cNvPr>
          <p:cNvSpPr txBox="1"/>
          <p:nvPr/>
        </p:nvSpPr>
        <p:spPr>
          <a:xfrm>
            <a:off x="10445121" y="313029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Y1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41974E-16F6-45F0-995E-322C9FE98082}"/>
              </a:ext>
            </a:extLst>
          </p:cNvPr>
          <p:cNvSpPr txBox="1"/>
          <p:nvPr/>
        </p:nvSpPr>
        <p:spPr>
          <a:xfrm>
            <a:off x="10628825" y="2952394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Y10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98AA97-1597-45A5-800B-1FA3F2C71080}"/>
              </a:ext>
            </a:extLst>
          </p:cNvPr>
          <p:cNvSpPr txBox="1"/>
          <p:nvPr/>
        </p:nvSpPr>
        <p:spPr>
          <a:xfrm>
            <a:off x="10958614" y="2785085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Y9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BA4480-86E2-4DF9-A061-3EC4CEA6E539}"/>
              </a:ext>
            </a:extLst>
          </p:cNvPr>
          <p:cNvSpPr txBox="1"/>
          <p:nvPr/>
        </p:nvSpPr>
        <p:spPr>
          <a:xfrm>
            <a:off x="10815656" y="242570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Y8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5B726D-2C1A-4CBB-B1A8-F66EB8A1A9E7}"/>
              </a:ext>
            </a:extLst>
          </p:cNvPr>
          <p:cNvSpPr txBox="1"/>
          <p:nvPr/>
        </p:nvSpPr>
        <p:spPr>
          <a:xfrm>
            <a:off x="10719820" y="215922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Y7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018F46-11B6-4A5A-A9D6-62DCD9F050D9}"/>
              </a:ext>
            </a:extLst>
          </p:cNvPr>
          <p:cNvSpPr txBox="1"/>
          <p:nvPr/>
        </p:nvSpPr>
        <p:spPr>
          <a:xfrm>
            <a:off x="10409555" y="215774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Y6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73DF27-F6DF-4B05-84F3-C06B79DF2340}"/>
              </a:ext>
            </a:extLst>
          </p:cNvPr>
          <p:cNvSpPr txBox="1"/>
          <p:nvPr/>
        </p:nvSpPr>
        <p:spPr>
          <a:xfrm>
            <a:off x="10065534" y="215264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Y5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2EEF8D-0BF1-43AD-96BD-C17CDFDFA961}"/>
              </a:ext>
            </a:extLst>
          </p:cNvPr>
          <p:cNvSpPr txBox="1"/>
          <p:nvPr/>
        </p:nvSpPr>
        <p:spPr>
          <a:xfrm>
            <a:off x="9985460" y="2454257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Y4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6C4DFC-7C25-4C28-9A77-9288ABB0CAFD}"/>
              </a:ext>
            </a:extLst>
          </p:cNvPr>
          <p:cNvSpPr txBox="1"/>
          <p:nvPr/>
        </p:nvSpPr>
        <p:spPr>
          <a:xfrm>
            <a:off x="9888210" y="2784844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Y3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8D6C70-6F2E-4CF9-92A8-EC69E40A7FAF}"/>
              </a:ext>
            </a:extLst>
          </p:cNvPr>
          <p:cNvSpPr txBox="1"/>
          <p:nvPr/>
        </p:nvSpPr>
        <p:spPr>
          <a:xfrm>
            <a:off x="10160035" y="2951233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Y2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17FB8E-34BA-4BA7-A052-2FBFE3705D32}"/>
              </a:ext>
            </a:extLst>
          </p:cNvPr>
          <p:cNvSpPr txBox="1"/>
          <p:nvPr/>
        </p:nvSpPr>
        <p:spPr>
          <a:xfrm>
            <a:off x="10842349" y="3915247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O0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12BEA3-5798-4CEF-8B7F-8879B8F8F702}"/>
              </a:ext>
            </a:extLst>
          </p:cNvPr>
          <p:cNvSpPr txBox="1"/>
          <p:nvPr/>
        </p:nvSpPr>
        <p:spPr>
          <a:xfrm>
            <a:off x="4746210" y="405540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EC7CA2-4AB1-4F6D-889A-7C1FB2AE3C88}"/>
              </a:ext>
            </a:extLst>
          </p:cNvPr>
          <p:cNvSpPr txBox="1"/>
          <p:nvPr/>
        </p:nvSpPr>
        <p:spPr>
          <a:xfrm>
            <a:off x="5062196" y="403008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9E8210-9D33-4E5A-A8AD-F5E5EA134509}"/>
              </a:ext>
            </a:extLst>
          </p:cNvPr>
          <p:cNvSpPr txBox="1"/>
          <p:nvPr/>
        </p:nvSpPr>
        <p:spPr>
          <a:xfrm>
            <a:off x="5431112" y="4033697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F10BC5-70BD-4B06-96DF-E78E41D63707}"/>
              </a:ext>
            </a:extLst>
          </p:cNvPr>
          <p:cNvSpPr txBox="1"/>
          <p:nvPr/>
        </p:nvSpPr>
        <p:spPr>
          <a:xfrm>
            <a:off x="11285424" y="379337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3A0799-AB0A-4D3E-9EAD-D2647C493CEE}"/>
              </a:ext>
            </a:extLst>
          </p:cNvPr>
          <p:cNvSpPr txBox="1"/>
          <p:nvPr/>
        </p:nvSpPr>
        <p:spPr>
          <a:xfrm>
            <a:off x="11189588" y="352690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9E92BE-45DD-4A5B-8EFB-D4E4B8D957FB}"/>
              </a:ext>
            </a:extLst>
          </p:cNvPr>
          <p:cNvSpPr txBox="1"/>
          <p:nvPr/>
        </p:nvSpPr>
        <p:spPr>
          <a:xfrm>
            <a:off x="10879323" y="35254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13AE23-FDC0-48D8-94CB-91B1A03FF2D2}"/>
              </a:ext>
            </a:extLst>
          </p:cNvPr>
          <p:cNvSpPr txBox="1"/>
          <p:nvPr/>
        </p:nvSpPr>
        <p:spPr>
          <a:xfrm>
            <a:off x="10535302" y="35203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2BBBA2-D7C3-4D46-A7A8-5ED68795A91F}"/>
              </a:ext>
            </a:extLst>
          </p:cNvPr>
          <p:cNvSpPr txBox="1"/>
          <p:nvPr/>
        </p:nvSpPr>
        <p:spPr>
          <a:xfrm>
            <a:off x="10455228" y="382192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5609414-A814-4647-92CD-319F9B152763}"/>
              </a:ext>
            </a:extLst>
          </p:cNvPr>
          <p:cNvSpPr txBox="1"/>
          <p:nvPr/>
        </p:nvSpPr>
        <p:spPr>
          <a:xfrm>
            <a:off x="10331716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3DFD33-3517-4DB4-890D-9810E3FBE016}"/>
              </a:ext>
            </a:extLst>
          </p:cNvPr>
          <p:cNvSpPr txBox="1"/>
          <p:nvPr/>
        </p:nvSpPr>
        <p:spPr>
          <a:xfrm>
            <a:off x="10611478" y="4310696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3FEEB2-D289-4498-AA1B-E62C01B44DE1}"/>
              </a:ext>
            </a:extLst>
          </p:cNvPr>
          <p:cNvSpPr txBox="1"/>
          <p:nvPr/>
        </p:nvSpPr>
        <p:spPr>
          <a:xfrm>
            <a:off x="9678703" y="4769360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Gr0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7B0A03-9C38-4AD7-9754-66807F1BEA29}"/>
              </a:ext>
            </a:extLst>
          </p:cNvPr>
          <p:cNvSpPr txBox="1"/>
          <p:nvPr/>
        </p:nvSpPr>
        <p:spPr>
          <a:xfrm>
            <a:off x="10903524" y="4533405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936B6B-43C4-4D9A-B61E-86392DF332C1}"/>
              </a:ext>
            </a:extLst>
          </p:cNvPr>
          <p:cNvSpPr txBox="1"/>
          <p:nvPr/>
        </p:nvSpPr>
        <p:spPr>
          <a:xfrm>
            <a:off x="11055709" y="4318405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3044B7-3470-444C-8102-327F7EB943F8}"/>
              </a:ext>
            </a:extLst>
          </p:cNvPr>
          <p:cNvSpPr txBox="1"/>
          <p:nvPr/>
        </p:nvSpPr>
        <p:spPr>
          <a:xfrm>
            <a:off x="11416455" y="4135807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3F7CE5-5B6C-4858-AA19-61591A237AA0}"/>
              </a:ext>
            </a:extLst>
          </p:cNvPr>
          <p:cNvSpPr txBox="1"/>
          <p:nvPr/>
        </p:nvSpPr>
        <p:spPr>
          <a:xfrm>
            <a:off x="10121778" y="464749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72D58A-7FD9-4F93-9031-9ED8C60E8F62}"/>
              </a:ext>
            </a:extLst>
          </p:cNvPr>
          <p:cNvSpPr txBox="1"/>
          <p:nvPr/>
        </p:nvSpPr>
        <p:spPr>
          <a:xfrm>
            <a:off x="10025942" y="438101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43C146-B454-4CCA-8A02-D2EDA7DF51C2}"/>
              </a:ext>
            </a:extLst>
          </p:cNvPr>
          <p:cNvSpPr txBox="1"/>
          <p:nvPr/>
        </p:nvSpPr>
        <p:spPr>
          <a:xfrm>
            <a:off x="9715677" y="437953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E334D0-A2BA-4E4B-8BC9-C553720BFAC4}"/>
              </a:ext>
            </a:extLst>
          </p:cNvPr>
          <p:cNvSpPr txBox="1"/>
          <p:nvPr/>
        </p:nvSpPr>
        <p:spPr>
          <a:xfrm>
            <a:off x="9371656" y="437443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E39653-31A0-4A02-8F50-E632982A6A27}"/>
              </a:ext>
            </a:extLst>
          </p:cNvPr>
          <p:cNvSpPr txBox="1"/>
          <p:nvPr/>
        </p:nvSpPr>
        <p:spPr>
          <a:xfrm>
            <a:off x="9291582" y="4676042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FEB50C-C253-405E-AA3B-CBB46B2B215A}"/>
              </a:ext>
            </a:extLst>
          </p:cNvPr>
          <p:cNvSpPr txBox="1"/>
          <p:nvPr/>
        </p:nvSpPr>
        <p:spPr>
          <a:xfrm>
            <a:off x="9168070" y="496206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AA05E58-3323-46A8-BC82-68F0DA666BEF}"/>
              </a:ext>
            </a:extLst>
          </p:cNvPr>
          <p:cNvSpPr txBox="1"/>
          <p:nvPr/>
        </p:nvSpPr>
        <p:spPr>
          <a:xfrm>
            <a:off x="9421934" y="5164809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3F37EFB-5A7E-4FC9-B1DC-D6D036E424A9}"/>
              </a:ext>
            </a:extLst>
          </p:cNvPr>
          <p:cNvSpPr txBox="1"/>
          <p:nvPr/>
        </p:nvSpPr>
        <p:spPr>
          <a:xfrm>
            <a:off x="8585850" y="3942252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Pi0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11B77E4-7336-45B9-B1A3-F5BC673AB524}"/>
              </a:ext>
            </a:extLst>
          </p:cNvPr>
          <p:cNvSpPr txBox="1"/>
          <p:nvPr/>
        </p:nvSpPr>
        <p:spPr>
          <a:xfrm>
            <a:off x="8589577" y="452582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CF2D9F-E9DF-453A-85BE-78735E6FAB42}"/>
              </a:ext>
            </a:extLst>
          </p:cNvPr>
          <p:cNvSpPr txBox="1"/>
          <p:nvPr/>
        </p:nvSpPr>
        <p:spPr>
          <a:xfrm>
            <a:off x="8775856" y="4321281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CC3CB3-6BE6-4E14-B73C-355A79891C1B}"/>
              </a:ext>
            </a:extLst>
          </p:cNvPr>
          <p:cNvSpPr txBox="1"/>
          <p:nvPr/>
        </p:nvSpPr>
        <p:spPr>
          <a:xfrm>
            <a:off x="9083622" y="4135807"/>
            <a:ext cx="50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F46965E-9AB5-4739-8C94-0BB762E1B87B}"/>
              </a:ext>
            </a:extLst>
          </p:cNvPr>
          <p:cNvSpPr txBox="1"/>
          <p:nvPr/>
        </p:nvSpPr>
        <p:spPr>
          <a:xfrm>
            <a:off x="8960112" y="382123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D3C2EF3-5A4E-4B7B-B137-7DF07C6AE2BE}"/>
              </a:ext>
            </a:extLst>
          </p:cNvPr>
          <p:cNvSpPr txBox="1"/>
          <p:nvPr/>
        </p:nvSpPr>
        <p:spPr>
          <a:xfrm>
            <a:off x="8864276" y="355475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2CA2F79-D336-4EB2-8942-7DB8E6ED5AE2}"/>
              </a:ext>
            </a:extLst>
          </p:cNvPr>
          <p:cNvSpPr txBox="1"/>
          <p:nvPr/>
        </p:nvSpPr>
        <p:spPr>
          <a:xfrm>
            <a:off x="8554011" y="355327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7537790-D090-48BC-ADB8-54FCF4CE1B0C}"/>
              </a:ext>
            </a:extLst>
          </p:cNvPr>
          <p:cNvSpPr txBox="1"/>
          <p:nvPr/>
        </p:nvSpPr>
        <p:spPr>
          <a:xfrm>
            <a:off x="8236260" y="3521960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F34735-D180-4074-9ADB-6D5E0F219863}"/>
              </a:ext>
            </a:extLst>
          </p:cNvPr>
          <p:cNvSpPr txBox="1"/>
          <p:nvPr/>
        </p:nvSpPr>
        <p:spPr>
          <a:xfrm>
            <a:off x="8173501" y="3803899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299B37-47CD-480F-8CB8-E66A5BF71E50}"/>
              </a:ext>
            </a:extLst>
          </p:cNvPr>
          <p:cNvSpPr txBox="1"/>
          <p:nvPr/>
        </p:nvSpPr>
        <p:spPr>
          <a:xfrm>
            <a:off x="8006404" y="413580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44709D-5350-43E6-8F9B-F25575663143}"/>
              </a:ext>
            </a:extLst>
          </p:cNvPr>
          <p:cNvSpPr txBox="1"/>
          <p:nvPr/>
        </p:nvSpPr>
        <p:spPr>
          <a:xfrm>
            <a:off x="8322682" y="4338555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4379084-B5AE-4067-959C-EA1361FA634D}"/>
              </a:ext>
            </a:extLst>
          </p:cNvPr>
          <p:cNvSpPr txBox="1"/>
          <p:nvPr/>
        </p:nvSpPr>
        <p:spPr>
          <a:xfrm>
            <a:off x="5055767" y="3548179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Pr0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9E9EF9E-AC68-46B5-8D0A-461565BC5295}"/>
              </a:ext>
            </a:extLst>
          </p:cNvPr>
          <p:cNvSpPr txBox="1"/>
          <p:nvPr/>
        </p:nvSpPr>
        <p:spPr>
          <a:xfrm>
            <a:off x="6047290" y="431684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DCC5E0C-A978-4EAE-AD50-86E5183B0B29}"/>
              </a:ext>
            </a:extLst>
          </p:cNvPr>
          <p:cNvSpPr txBox="1"/>
          <p:nvPr/>
        </p:nvSpPr>
        <p:spPr>
          <a:xfrm>
            <a:off x="6187477" y="4533406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C44C2BF-BF85-481D-95B3-CE025C45924F}"/>
              </a:ext>
            </a:extLst>
          </p:cNvPr>
          <p:cNvSpPr txBox="1"/>
          <p:nvPr/>
        </p:nvSpPr>
        <p:spPr>
          <a:xfrm>
            <a:off x="5479781" y="371470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CC394A-369D-4177-AAE0-07733E3DB6C5}"/>
              </a:ext>
            </a:extLst>
          </p:cNvPr>
          <p:cNvSpPr txBox="1"/>
          <p:nvPr/>
        </p:nvSpPr>
        <p:spPr>
          <a:xfrm>
            <a:off x="5577549" y="34269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6BCDFB-50DB-40A3-9A24-9D931DD7EEC0}"/>
              </a:ext>
            </a:extLst>
          </p:cNvPr>
          <p:cNvSpPr txBox="1"/>
          <p:nvPr/>
        </p:nvSpPr>
        <p:spPr>
          <a:xfrm>
            <a:off x="5313139" y="323024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093C954-688F-4109-8E39-0284D0794881}"/>
              </a:ext>
            </a:extLst>
          </p:cNvPr>
          <p:cNvSpPr txBox="1"/>
          <p:nvPr/>
        </p:nvSpPr>
        <p:spPr>
          <a:xfrm>
            <a:off x="5066116" y="300791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AD49600-8B34-48A9-BDD2-31B378B6B512}"/>
              </a:ext>
            </a:extLst>
          </p:cNvPr>
          <p:cNvSpPr txBox="1"/>
          <p:nvPr/>
        </p:nvSpPr>
        <p:spPr>
          <a:xfrm>
            <a:off x="4810630" y="320662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9965F97-8604-4278-87EB-399EE5FB6C8A}"/>
              </a:ext>
            </a:extLst>
          </p:cNvPr>
          <p:cNvSpPr txBox="1"/>
          <p:nvPr/>
        </p:nvSpPr>
        <p:spPr>
          <a:xfrm>
            <a:off x="4498744" y="338400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791E8D8-1CE7-4036-BAA7-3F1D0BD4B782}"/>
              </a:ext>
            </a:extLst>
          </p:cNvPr>
          <p:cNvSpPr txBox="1"/>
          <p:nvPr/>
        </p:nvSpPr>
        <p:spPr>
          <a:xfrm>
            <a:off x="4617040" y="371470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BFE768-466F-437D-BAFE-5C17C99F07C0}"/>
              </a:ext>
            </a:extLst>
          </p:cNvPr>
          <p:cNvSpPr txBox="1"/>
          <p:nvPr/>
        </p:nvSpPr>
        <p:spPr>
          <a:xfrm>
            <a:off x="5732449" y="414130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876D32C-5B7A-44B3-83AA-4905B78C4109}"/>
              </a:ext>
            </a:extLst>
          </p:cNvPr>
          <p:cNvSpPr txBox="1"/>
          <p:nvPr/>
        </p:nvSpPr>
        <p:spPr>
          <a:xfrm>
            <a:off x="6237236" y="271500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W0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CE9BBD0-20DA-4B92-A765-6199BDF1A51B}"/>
              </a:ext>
            </a:extLst>
          </p:cNvPr>
          <p:cNvSpPr txBox="1"/>
          <p:nvPr/>
        </p:nvSpPr>
        <p:spPr>
          <a:xfrm>
            <a:off x="6230895" y="319964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W1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01D7ABE-20BE-4ECA-9071-F669F32279A7}"/>
              </a:ext>
            </a:extLst>
          </p:cNvPr>
          <p:cNvSpPr txBox="1"/>
          <p:nvPr/>
        </p:nvSpPr>
        <p:spPr>
          <a:xfrm>
            <a:off x="6514228" y="3198936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W10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6CAF894-AD1A-445D-B414-538FEE02FC59}"/>
              </a:ext>
            </a:extLst>
          </p:cNvPr>
          <p:cNvSpPr txBox="1"/>
          <p:nvPr/>
        </p:nvSpPr>
        <p:spPr>
          <a:xfrm>
            <a:off x="6661250" y="288152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W9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C26A3E9-280D-4596-90DB-10A92E547434}"/>
              </a:ext>
            </a:extLst>
          </p:cNvPr>
          <p:cNvSpPr txBox="1"/>
          <p:nvPr/>
        </p:nvSpPr>
        <p:spPr>
          <a:xfrm>
            <a:off x="6759018" y="259377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W8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301DF6-3BCA-4C01-B6CE-BF4841A5EBBC}"/>
              </a:ext>
            </a:extLst>
          </p:cNvPr>
          <p:cNvSpPr txBox="1"/>
          <p:nvPr/>
        </p:nvSpPr>
        <p:spPr>
          <a:xfrm>
            <a:off x="6494608" y="239706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W7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E80A80-8B0C-493A-BA23-4C16FD8CE5FE}"/>
              </a:ext>
            </a:extLst>
          </p:cNvPr>
          <p:cNvSpPr txBox="1"/>
          <p:nvPr/>
        </p:nvSpPr>
        <p:spPr>
          <a:xfrm>
            <a:off x="6247585" y="217473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W6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0970210-67C5-4227-AA67-DD9CF474EB8E}"/>
              </a:ext>
            </a:extLst>
          </p:cNvPr>
          <p:cNvSpPr txBox="1"/>
          <p:nvPr/>
        </p:nvSpPr>
        <p:spPr>
          <a:xfrm>
            <a:off x="5992099" y="237345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W5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3382C2-5E32-476B-9FE1-FB18DF409E08}"/>
              </a:ext>
            </a:extLst>
          </p:cNvPr>
          <p:cNvSpPr txBox="1"/>
          <p:nvPr/>
        </p:nvSpPr>
        <p:spPr>
          <a:xfrm>
            <a:off x="5680213" y="255082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W4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BE0E920-2F33-4029-AE9D-AB98B24E623F}"/>
              </a:ext>
            </a:extLst>
          </p:cNvPr>
          <p:cNvSpPr txBox="1"/>
          <p:nvPr/>
        </p:nvSpPr>
        <p:spPr>
          <a:xfrm>
            <a:off x="5798509" y="288152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W3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4961574-CBE6-48BC-B61D-EC216F2C201F}"/>
              </a:ext>
            </a:extLst>
          </p:cNvPr>
          <p:cNvSpPr txBox="1"/>
          <p:nvPr/>
        </p:nvSpPr>
        <p:spPr>
          <a:xfrm>
            <a:off x="5910910" y="3192141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W2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9DD0948-D8D3-41E0-B7EC-DD43406158F4}"/>
              </a:ext>
            </a:extLst>
          </p:cNvPr>
          <p:cNvSpPr txBox="1"/>
          <p:nvPr/>
        </p:nvSpPr>
        <p:spPr>
          <a:xfrm>
            <a:off x="5508641" y="4939925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T0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BB28826-D0FE-4138-AFCD-036446D55818}"/>
              </a:ext>
            </a:extLst>
          </p:cNvPr>
          <p:cNvSpPr txBox="1"/>
          <p:nvPr/>
        </p:nvSpPr>
        <p:spPr>
          <a:xfrm>
            <a:off x="5563510" y="5389742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F742B37-A90B-4DA2-9710-9F5DC19503D2}"/>
              </a:ext>
            </a:extLst>
          </p:cNvPr>
          <p:cNvSpPr txBox="1"/>
          <p:nvPr/>
        </p:nvSpPr>
        <p:spPr>
          <a:xfrm>
            <a:off x="5881633" y="538927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536AC14-2087-4A2B-81BD-FB5FFEBBFF33}"/>
              </a:ext>
            </a:extLst>
          </p:cNvPr>
          <p:cNvSpPr txBox="1"/>
          <p:nvPr/>
        </p:nvSpPr>
        <p:spPr>
          <a:xfrm>
            <a:off x="5932655" y="510644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96135A7-70B8-41A4-918B-42ADEE1394AA}"/>
              </a:ext>
            </a:extLst>
          </p:cNvPr>
          <p:cNvSpPr txBox="1"/>
          <p:nvPr/>
        </p:nvSpPr>
        <p:spPr>
          <a:xfrm>
            <a:off x="6030423" y="481869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64BF93E-53AF-4752-8CFB-593CAECC1E33}"/>
              </a:ext>
            </a:extLst>
          </p:cNvPr>
          <p:cNvSpPr txBox="1"/>
          <p:nvPr/>
        </p:nvSpPr>
        <p:spPr>
          <a:xfrm>
            <a:off x="5766013" y="462198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CB988D1-131F-4B38-9830-24C60BA0E91D}"/>
              </a:ext>
            </a:extLst>
          </p:cNvPr>
          <p:cNvSpPr txBox="1"/>
          <p:nvPr/>
        </p:nvSpPr>
        <p:spPr>
          <a:xfrm>
            <a:off x="5518990" y="439965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99356D2-FD2E-4661-B011-92CEDE8F7A19}"/>
              </a:ext>
            </a:extLst>
          </p:cNvPr>
          <p:cNvSpPr txBox="1"/>
          <p:nvPr/>
        </p:nvSpPr>
        <p:spPr>
          <a:xfrm>
            <a:off x="5263504" y="459837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A26B7-FFD8-436A-B53A-5CEAC867585F}"/>
              </a:ext>
            </a:extLst>
          </p:cNvPr>
          <p:cNvSpPr txBox="1"/>
          <p:nvPr/>
        </p:nvSpPr>
        <p:spPr>
          <a:xfrm>
            <a:off x="4951618" y="477574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CE39222-0316-4BCD-AEBB-14C31FA4B24C}"/>
              </a:ext>
            </a:extLst>
          </p:cNvPr>
          <p:cNvSpPr txBox="1"/>
          <p:nvPr/>
        </p:nvSpPr>
        <p:spPr>
          <a:xfrm>
            <a:off x="5069914" y="510644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98F0729-F452-4718-B313-84D29BCAE99D}"/>
              </a:ext>
            </a:extLst>
          </p:cNvPr>
          <p:cNvSpPr txBox="1"/>
          <p:nvPr/>
        </p:nvSpPr>
        <p:spPr>
          <a:xfrm>
            <a:off x="5188621" y="539634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24B1AA2-961C-459D-A920-FB45DE589B5E}"/>
              </a:ext>
            </a:extLst>
          </p:cNvPr>
          <p:cNvSpPr txBox="1"/>
          <p:nvPr/>
        </p:nvSpPr>
        <p:spPr>
          <a:xfrm>
            <a:off x="6965602" y="4962018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H0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17C3E8E-AA0F-48FA-B70C-279FAE92257B}"/>
              </a:ext>
            </a:extLst>
          </p:cNvPr>
          <p:cNvSpPr txBox="1"/>
          <p:nvPr/>
        </p:nvSpPr>
        <p:spPr>
          <a:xfrm>
            <a:off x="6992905" y="5414252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0C2FCD-93D6-4226-AFAE-1E16B15A033C}"/>
              </a:ext>
            </a:extLst>
          </p:cNvPr>
          <p:cNvSpPr txBox="1"/>
          <p:nvPr/>
        </p:nvSpPr>
        <p:spPr>
          <a:xfrm>
            <a:off x="7291832" y="5423611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FDFD89A-419F-4D73-9F77-2C5E7295204B}"/>
              </a:ext>
            </a:extLst>
          </p:cNvPr>
          <p:cNvSpPr txBox="1"/>
          <p:nvPr/>
        </p:nvSpPr>
        <p:spPr>
          <a:xfrm>
            <a:off x="7389616" y="512853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97739BD-F515-4C17-893B-970D496DDF6B}"/>
              </a:ext>
            </a:extLst>
          </p:cNvPr>
          <p:cNvSpPr txBox="1"/>
          <p:nvPr/>
        </p:nvSpPr>
        <p:spPr>
          <a:xfrm>
            <a:off x="7487384" y="484078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0A23913-2E08-455E-A8F8-34FD2EE1F3A1}"/>
              </a:ext>
            </a:extLst>
          </p:cNvPr>
          <p:cNvSpPr txBox="1"/>
          <p:nvPr/>
        </p:nvSpPr>
        <p:spPr>
          <a:xfrm>
            <a:off x="7222974" y="464408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CF42254-2A75-4357-A98F-2FF132777E58}"/>
              </a:ext>
            </a:extLst>
          </p:cNvPr>
          <p:cNvSpPr txBox="1"/>
          <p:nvPr/>
        </p:nvSpPr>
        <p:spPr>
          <a:xfrm>
            <a:off x="6975951" y="442175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DBC27EC-D436-4D57-B731-360CBE895324}"/>
              </a:ext>
            </a:extLst>
          </p:cNvPr>
          <p:cNvSpPr txBox="1"/>
          <p:nvPr/>
        </p:nvSpPr>
        <p:spPr>
          <a:xfrm>
            <a:off x="6720465" y="4620466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9AEA6E5-98FB-43D2-8EC9-CABBCE1527B8}"/>
              </a:ext>
            </a:extLst>
          </p:cNvPr>
          <p:cNvSpPr txBox="1"/>
          <p:nvPr/>
        </p:nvSpPr>
        <p:spPr>
          <a:xfrm>
            <a:off x="9716419" y="5356601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5B605A9-D934-4940-A153-528C64C60F29}"/>
              </a:ext>
            </a:extLst>
          </p:cNvPr>
          <p:cNvSpPr txBox="1"/>
          <p:nvPr/>
        </p:nvSpPr>
        <p:spPr>
          <a:xfrm>
            <a:off x="9995555" y="514928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3E86EA-184F-4799-AC4F-DCB9DDE94D10}"/>
              </a:ext>
            </a:extLst>
          </p:cNvPr>
          <p:cNvSpPr txBox="1"/>
          <p:nvPr/>
        </p:nvSpPr>
        <p:spPr>
          <a:xfrm>
            <a:off x="10286932" y="4975118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FD34E07-D21A-41FE-BD7E-AD3491C3D6FB}"/>
              </a:ext>
            </a:extLst>
          </p:cNvPr>
          <p:cNvSpPr txBox="1"/>
          <p:nvPr/>
        </p:nvSpPr>
        <p:spPr>
          <a:xfrm>
            <a:off x="7399681" y="3567033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R0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DE6B836-98CC-4BB4-86A2-7D234C24EF27}"/>
              </a:ext>
            </a:extLst>
          </p:cNvPr>
          <p:cNvSpPr txBox="1"/>
          <p:nvPr/>
        </p:nvSpPr>
        <p:spPr>
          <a:xfrm>
            <a:off x="7454550" y="4016850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C048586-3287-4782-8211-FC4A223EF32E}"/>
              </a:ext>
            </a:extLst>
          </p:cNvPr>
          <p:cNvSpPr txBox="1"/>
          <p:nvPr/>
        </p:nvSpPr>
        <p:spPr>
          <a:xfrm>
            <a:off x="7701479" y="4044282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33BC6F3-6D3E-4C2B-B835-A4E8C2563DD9}"/>
              </a:ext>
            </a:extLst>
          </p:cNvPr>
          <p:cNvSpPr txBox="1"/>
          <p:nvPr/>
        </p:nvSpPr>
        <p:spPr>
          <a:xfrm>
            <a:off x="7823695" y="373355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AACFFB0-4A7C-4DFF-9AEB-22171E682E4A}"/>
              </a:ext>
            </a:extLst>
          </p:cNvPr>
          <p:cNvSpPr txBox="1"/>
          <p:nvPr/>
        </p:nvSpPr>
        <p:spPr>
          <a:xfrm>
            <a:off x="7921463" y="344580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6244D29-46CB-4539-936B-A76AD2EE444F}"/>
              </a:ext>
            </a:extLst>
          </p:cNvPr>
          <p:cNvSpPr txBox="1"/>
          <p:nvPr/>
        </p:nvSpPr>
        <p:spPr>
          <a:xfrm>
            <a:off x="7657053" y="3249095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CE6943-B1EB-43B2-90D6-085D1BB55CE3}"/>
              </a:ext>
            </a:extLst>
          </p:cNvPr>
          <p:cNvSpPr txBox="1"/>
          <p:nvPr/>
        </p:nvSpPr>
        <p:spPr>
          <a:xfrm>
            <a:off x="7410030" y="3026765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C1ED8A3-C72E-4BF4-BC7F-5D1AB247ED2C}"/>
              </a:ext>
            </a:extLst>
          </p:cNvPr>
          <p:cNvSpPr txBox="1"/>
          <p:nvPr/>
        </p:nvSpPr>
        <p:spPr>
          <a:xfrm>
            <a:off x="7154544" y="3225481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29CB6D0-41D8-485E-AA7E-1AE9CE034951}"/>
              </a:ext>
            </a:extLst>
          </p:cNvPr>
          <p:cNvSpPr txBox="1"/>
          <p:nvPr/>
        </p:nvSpPr>
        <p:spPr>
          <a:xfrm>
            <a:off x="6868872" y="3412103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049A735-4BA8-4A6E-B20B-1F89CF6EFE15}"/>
              </a:ext>
            </a:extLst>
          </p:cNvPr>
          <p:cNvSpPr txBox="1"/>
          <p:nvPr/>
        </p:nvSpPr>
        <p:spPr>
          <a:xfrm>
            <a:off x="6960954" y="373355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91AA384-1B46-4815-B503-EE64884A47DA}"/>
              </a:ext>
            </a:extLst>
          </p:cNvPr>
          <p:cNvSpPr txBox="1"/>
          <p:nvPr/>
        </p:nvSpPr>
        <p:spPr>
          <a:xfrm>
            <a:off x="7080940" y="4024886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CF7AFBD-D693-4641-ACC5-DECD408B0FC0}"/>
              </a:ext>
            </a:extLst>
          </p:cNvPr>
          <p:cNvSpPr txBox="1"/>
          <p:nvPr/>
        </p:nvSpPr>
        <p:spPr>
          <a:xfrm>
            <a:off x="9708836" y="3568355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L0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4737C5E-D98F-4BF8-AAD3-3BAAAFEB2FA9}"/>
              </a:ext>
            </a:extLst>
          </p:cNvPr>
          <p:cNvSpPr txBox="1"/>
          <p:nvPr/>
        </p:nvSpPr>
        <p:spPr>
          <a:xfrm>
            <a:off x="9763705" y="4018172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B08EC67-FA02-4DB3-8B56-8F878DFD9DD0}"/>
              </a:ext>
            </a:extLst>
          </p:cNvPr>
          <p:cNvSpPr txBox="1"/>
          <p:nvPr/>
        </p:nvSpPr>
        <p:spPr>
          <a:xfrm>
            <a:off x="10019934" y="4008991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903E9FC-A3FC-49CC-998A-D1C8D92C4F19}"/>
              </a:ext>
            </a:extLst>
          </p:cNvPr>
          <p:cNvSpPr txBox="1"/>
          <p:nvPr/>
        </p:nvSpPr>
        <p:spPr>
          <a:xfrm>
            <a:off x="10132850" y="373487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760E42E-1F30-4D5F-91A5-085D71BC124C}"/>
              </a:ext>
            </a:extLst>
          </p:cNvPr>
          <p:cNvSpPr txBox="1"/>
          <p:nvPr/>
        </p:nvSpPr>
        <p:spPr>
          <a:xfrm>
            <a:off x="10230618" y="344712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EF2D6AD-8D63-423F-9054-5424B8065BC0}"/>
              </a:ext>
            </a:extLst>
          </p:cNvPr>
          <p:cNvSpPr txBox="1"/>
          <p:nvPr/>
        </p:nvSpPr>
        <p:spPr>
          <a:xfrm>
            <a:off x="9966208" y="325041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519CBF5-B7F8-408A-AB2E-F939FFEE2C2B}"/>
              </a:ext>
            </a:extLst>
          </p:cNvPr>
          <p:cNvSpPr txBox="1"/>
          <p:nvPr/>
        </p:nvSpPr>
        <p:spPr>
          <a:xfrm>
            <a:off x="9719185" y="302808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60B6B2A-4B68-4AA0-BB53-1D127DC83016}"/>
              </a:ext>
            </a:extLst>
          </p:cNvPr>
          <p:cNvSpPr txBox="1"/>
          <p:nvPr/>
        </p:nvSpPr>
        <p:spPr>
          <a:xfrm>
            <a:off x="9463699" y="322680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652482B-AA39-4C2F-8861-9FD6AC672252}"/>
              </a:ext>
            </a:extLst>
          </p:cNvPr>
          <p:cNvSpPr txBox="1"/>
          <p:nvPr/>
        </p:nvSpPr>
        <p:spPr>
          <a:xfrm>
            <a:off x="9151813" y="3404178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262FE88-618B-434F-AA3C-33B6A37AAF50}"/>
              </a:ext>
            </a:extLst>
          </p:cNvPr>
          <p:cNvSpPr txBox="1"/>
          <p:nvPr/>
        </p:nvSpPr>
        <p:spPr>
          <a:xfrm>
            <a:off x="9270109" y="373487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83B1BFB-D1E1-4A2C-988D-22D7556EDC6D}"/>
              </a:ext>
            </a:extLst>
          </p:cNvPr>
          <p:cNvSpPr txBox="1"/>
          <p:nvPr/>
        </p:nvSpPr>
        <p:spPr>
          <a:xfrm>
            <a:off x="9390305" y="403369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L2</a:t>
            </a:r>
            <a:endParaRPr lang="LID4096" sz="140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C18FB7-F6D1-4934-AD53-9DBB33AF6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528" y="483152"/>
            <a:ext cx="2271420" cy="117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itle 1">
            <a:extLst>
              <a:ext uri="{FF2B5EF4-FFF2-40B4-BE49-F238E27FC236}">
                <a16:creationId xmlns:a16="http://schemas.microsoft.com/office/drawing/2014/main" id="{1A87C7DC-C9F1-4049-BF78-B1756A476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de-AT"/>
              <a:t>Basic MOVES</a:t>
            </a:r>
            <a:endParaRPr lang="LID4096"/>
          </a:p>
        </p:txBody>
      </p:sp>
      <p:sp>
        <p:nvSpPr>
          <p:cNvPr id="153" name="Content Placeholder 2">
            <a:extLst>
              <a:ext uri="{FF2B5EF4-FFF2-40B4-BE49-F238E27FC236}">
                <a16:creationId xmlns:a16="http://schemas.microsoft.com/office/drawing/2014/main" id="{0C13D097-0A8A-4189-8737-30BEC6B5B277}"/>
              </a:ext>
            </a:extLst>
          </p:cNvPr>
          <p:cNvSpPr txBox="1">
            <a:spLocks/>
          </p:cNvSpPr>
          <p:nvPr/>
        </p:nvSpPr>
        <p:spPr>
          <a:xfrm>
            <a:off x="1222248" y="2273808"/>
            <a:ext cx="2286919" cy="720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1600" dirty="0"/>
              <a:t>Prolog: t</a:t>
            </a:r>
          </a:p>
          <a:p>
            <a:r>
              <a:rPr lang="de-AT" sz="1600" dirty="0"/>
              <a:t>Online Simulator: 4  </a:t>
            </a:r>
          </a:p>
        </p:txBody>
      </p:sp>
    </p:spTree>
    <p:extLst>
      <p:ext uri="{BB962C8B-B14F-4D97-AF65-F5344CB8AC3E}">
        <p14:creationId xmlns:p14="http://schemas.microsoft.com/office/powerpoint/2010/main" val="6700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9F9543-85B6-432A-9D1A-F403CFEED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1415" y="1969701"/>
            <a:ext cx="8155256" cy="406989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C366AA-1538-459C-9525-9377EFB1FF65}"/>
              </a:ext>
            </a:extLst>
          </p:cNvPr>
          <p:cNvSpPr txBox="1"/>
          <p:nvPr/>
        </p:nvSpPr>
        <p:spPr>
          <a:xfrm>
            <a:off x="6215658" y="3915247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G0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6C50C-C6AF-4CBB-BCDA-C6E8BACCE0C1}"/>
              </a:ext>
            </a:extLst>
          </p:cNvPr>
          <p:cNvSpPr txBox="1"/>
          <p:nvPr/>
        </p:nvSpPr>
        <p:spPr>
          <a:xfrm>
            <a:off x="7066278" y="4094963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1A689-4F3F-4C4D-9742-A392A0DE303A}"/>
              </a:ext>
            </a:extLst>
          </p:cNvPr>
          <p:cNvSpPr txBox="1"/>
          <p:nvPr/>
        </p:nvSpPr>
        <p:spPr>
          <a:xfrm>
            <a:off x="7346706" y="4092484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B1FE1-CF58-47A8-B85A-B930F0EC17FE}"/>
              </a:ext>
            </a:extLst>
          </p:cNvPr>
          <p:cNvSpPr txBox="1"/>
          <p:nvPr/>
        </p:nvSpPr>
        <p:spPr>
          <a:xfrm>
            <a:off x="7712925" y="407933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ADC32-2C77-47B0-A062-E8A3E71587EA}"/>
              </a:ext>
            </a:extLst>
          </p:cNvPr>
          <p:cNvSpPr txBox="1"/>
          <p:nvPr/>
        </p:nvSpPr>
        <p:spPr>
          <a:xfrm>
            <a:off x="6658733" y="379337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24124-B27B-444F-890A-3E9D5D7A6C6F}"/>
              </a:ext>
            </a:extLst>
          </p:cNvPr>
          <p:cNvSpPr txBox="1"/>
          <p:nvPr/>
        </p:nvSpPr>
        <p:spPr>
          <a:xfrm>
            <a:off x="6562897" y="352690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EADF3D-E28C-49CF-AA49-D233AA07B4D7}"/>
              </a:ext>
            </a:extLst>
          </p:cNvPr>
          <p:cNvSpPr txBox="1"/>
          <p:nvPr/>
        </p:nvSpPr>
        <p:spPr>
          <a:xfrm>
            <a:off x="6252632" y="35254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F41BA-56C9-4049-805F-9F84F9999967}"/>
              </a:ext>
            </a:extLst>
          </p:cNvPr>
          <p:cNvSpPr txBox="1"/>
          <p:nvPr/>
        </p:nvSpPr>
        <p:spPr>
          <a:xfrm>
            <a:off x="5908611" y="35203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D231B7-7A11-4DAF-96B9-7EC46533C93E}"/>
              </a:ext>
            </a:extLst>
          </p:cNvPr>
          <p:cNvSpPr txBox="1"/>
          <p:nvPr/>
        </p:nvSpPr>
        <p:spPr>
          <a:xfrm>
            <a:off x="5828537" y="382192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39A9DF-4053-4443-9FC7-2E5EEA8CDCDC}"/>
              </a:ext>
            </a:extLst>
          </p:cNvPr>
          <p:cNvSpPr txBox="1"/>
          <p:nvPr/>
        </p:nvSpPr>
        <p:spPr>
          <a:xfrm>
            <a:off x="5705025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341CC0-279F-4EA3-83C4-5CBF9902164B}"/>
              </a:ext>
            </a:extLst>
          </p:cNvPr>
          <p:cNvSpPr txBox="1"/>
          <p:nvPr/>
        </p:nvSpPr>
        <p:spPr>
          <a:xfrm>
            <a:off x="5958889" y="4310696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2548C3-F0B1-48B7-A4B9-45E6D9010046}"/>
              </a:ext>
            </a:extLst>
          </p:cNvPr>
          <p:cNvSpPr txBox="1"/>
          <p:nvPr/>
        </p:nvSpPr>
        <p:spPr>
          <a:xfrm>
            <a:off x="8924827" y="2599043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B0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73133A-1348-43CA-AB84-0999C669E482}"/>
              </a:ext>
            </a:extLst>
          </p:cNvPr>
          <p:cNvSpPr txBox="1"/>
          <p:nvPr/>
        </p:nvSpPr>
        <p:spPr>
          <a:xfrm>
            <a:off x="8997367" y="3181766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E0816E-1BA4-42BB-94A0-4409C71D1BDA}"/>
              </a:ext>
            </a:extLst>
          </p:cNvPr>
          <p:cNvSpPr txBox="1"/>
          <p:nvPr/>
        </p:nvSpPr>
        <p:spPr>
          <a:xfrm>
            <a:off x="9217492" y="2993940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9AB045-F82B-43C3-9148-8282F23745C5}"/>
              </a:ext>
            </a:extLst>
          </p:cNvPr>
          <p:cNvSpPr txBox="1"/>
          <p:nvPr/>
        </p:nvSpPr>
        <p:spPr>
          <a:xfrm>
            <a:off x="9525242" y="2791743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E28CB5-56EC-4018-A714-24E2DDF571E4}"/>
              </a:ext>
            </a:extLst>
          </p:cNvPr>
          <p:cNvSpPr txBox="1"/>
          <p:nvPr/>
        </p:nvSpPr>
        <p:spPr>
          <a:xfrm>
            <a:off x="9421934" y="2477010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3ED0A5-A296-44DA-AA85-2A8295DB2F2B}"/>
              </a:ext>
            </a:extLst>
          </p:cNvPr>
          <p:cNvSpPr txBox="1"/>
          <p:nvPr/>
        </p:nvSpPr>
        <p:spPr>
          <a:xfrm>
            <a:off x="9316784" y="2192008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331829-632F-4D07-86A1-D0555D12B62C}"/>
              </a:ext>
            </a:extLst>
          </p:cNvPr>
          <p:cNvSpPr txBox="1"/>
          <p:nvPr/>
        </p:nvSpPr>
        <p:spPr>
          <a:xfrm>
            <a:off x="9005167" y="220001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907DA7-C1FE-4DFA-BD26-14DED12B691D}"/>
              </a:ext>
            </a:extLst>
          </p:cNvPr>
          <p:cNvSpPr txBox="1"/>
          <p:nvPr/>
        </p:nvSpPr>
        <p:spPr>
          <a:xfrm>
            <a:off x="8664763" y="2195278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C39F70-9178-4286-958A-17B522C79EA4}"/>
              </a:ext>
            </a:extLst>
          </p:cNvPr>
          <p:cNvSpPr txBox="1"/>
          <p:nvPr/>
        </p:nvSpPr>
        <p:spPr>
          <a:xfrm>
            <a:off x="8537706" y="2505725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9C566A-977D-45EC-9732-2E5CC98376FE}"/>
              </a:ext>
            </a:extLst>
          </p:cNvPr>
          <p:cNvSpPr txBox="1"/>
          <p:nvPr/>
        </p:nvSpPr>
        <p:spPr>
          <a:xfrm>
            <a:off x="8414194" y="2791744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27FA11-0FE0-41F3-91C5-58E796C0AFF4}"/>
              </a:ext>
            </a:extLst>
          </p:cNvPr>
          <p:cNvSpPr txBox="1"/>
          <p:nvPr/>
        </p:nvSpPr>
        <p:spPr>
          <a:xfrm>
            <a:off x="8702197" y="2994492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544907-C014-446F-B27D-1E65F3F0ECDA}"/>
              </a:ext>
            </a:extLst>
          </p:cNvPr>
          <p:cNvSpPr txBox="1"/>
          <p:nvPr/>
        </p:nvSpPr>
        <p:spPr>
          <a:xfrm>
            <a:off x="10372581" y="2547575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Y0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65849B-D72D-492C-A10D-01C206551D0F}"/>
              </a:ext>
            </a:extLst>
          </p:cNvPr>
          <p:cNvSpPr txBox="1"/>
          <p:nvPr/>
        </p:nvSpPr>
        <p:spPr>
          <a:xfrm>
            <a:off x="10445121" y="313029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Y1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41974E-16F6-45F0-995E-322C9FE98082}"/>
              </a:ext>
            </a:extLst>
          </p:cNvPr>
          <p:cNvSpPr txBox="1"/>
          <p:nvPr/>
        </p:nvSpPr>
        <p:spPr>
          <a:xfrm>
            <a:off x="10628825" y="2952394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Y10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98AA97-1597-45A5-800B-1FA3F2C71080}"/>
              </a:ext>
            </a:extLst>
          </p:cNvPr>
          <p:cNvSpPr txBox="1"/>
          <p:nvPr/>
        </p:nvSpPr>
        <p:spPr>
          <a:xfrm>
            <a:off x="10958614" y="2785085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Y9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BA4480-86E2-4DF9-A061-3EC4CEA6E539}"/>
              </a:ext>
            </a:extLst>
          </p:cNvPr>
          <p:cNvSpPr txBox="1"/>
          <p:nvPr/>
        </p:nvSpPr>
        <p:spPr>
          <a:xfrm>
            <a:off x="10815656" y="242570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Y8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5B726D-2C1A-4CBB-B1A8-F66EB8A1A9E7}"/>
              </a:ext>
            </a:extLst>
          </p:cNvPr>
          <p:cNvSpPr txBox="1"/>
          <p:nvPr/>
        </p:nvSpPr>
        <p:spPr>
          <a:xfrm>
            <a:off x="10719820" y="215922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Y7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018F46-11B6-4A5A-A9D6-62DCD9F050D9}"/>
              </a:ext>
            </a:extLst>
          </p:cNvPr>
          <p:cNvSpPr txBox="1"/>
          <p:nvPr/>
        </p:nvSpPr>
        <p:spPr>
          <a:xfrm>
            <a:off x="10409555" y="215774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Y6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73DF27-F6DF-4B05-84F3-C06B79DF2340}"/>
              </a:ext>
            </a:extLst>
          </p:cNvPr>
          <p:cNvSpPr txBox="1"/>
          <p:nvPr/>
        </p:nvSpPr>
        <p:spPr>
          <a:xfrm>
            <a:off x="10065534" y="215264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Y5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2EEF8D-0BF1-43AD-96BD-C17CDFDFA961}"/>
              </a:ext>
            </a:extLst>
          </p:cNvPr>
          <p:cNvSpPr txBox="1"/>
          <p:nvPr/>
        </p:nvSpPr>
        <p:spPr>
          <a:xfrm>
            <a:off x="9985460" y="2454257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Y4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6C4DFC-7C25-4C28-9A77-9288ABB0CAFD}"/>
              </a:ext>
            </a:extLst>
          </p:cNvPr>
          <p:cNvSpPr txBox="1"/>
          <p:nvPr/>
        </p:nvSpPr>
        <p:spPr>
          <a:xfrm>
            <a:off x="9888210" y="2784844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Y3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8D6C70-6F2E-4CF9-92A8-EC69E40A7FAF}"/>
              </a:ext>
            </a:extLst>
          </p:cNvPr>
          <p:cNvSpPr txBox="1"/>
          <p:nvPr/>
        </p:nvSpPr>
        <p:spPr>
          <a:xfrm>
            <a:off x="10160035" y="2951233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Y2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17FB8E-34BA-4BA7-A052-2FBFE3705D32}"/>
              </a:ext>
            </a:extLst>
          </p:cNvPr>
          <p:cNvSpPr txBox="1"/>
          <p:nvPr/>
        </p:nvSpPr>
        <p:spPr>
          <a:xfrm>
            <a:off x="10842349" y="3915247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O0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12BEA3-5798-4CEF-8B7F-8879B8F8F702}"/>
              </a:ext>
            </a:extLst>
          </p:cNvPr>
          <p:cNvSpPr txBox="1"/>
          <p:nvPr/>
        </p:nvSpPr>
        <p:spPr>
          <a:xfrm>
            <a:off x="10914889" y="449797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EC7CA2-4AB1-4F6D-889A-7C1FB2AE3C88}"/>
              </a:ext>
            </a:extLst>
          </p:cNvPr>
          <p:cNvSpPr txBox="1"/>
          <p:nvPr/>
        </p:nvSpPr>
        <p:spPr>
          <a:xfrm>
            <a:off x="11074755" y="433096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9E8210-9D33-4E5A-A8AD-F5E5EA134509}"/>
              </a:ext>
            </a:extLst>
          </p:cNvPr>
          <p:cNvSpPr txBox="1"/>
          <p:nvPr/>
        </p:nvSpPr>
        <p:spPr>
          <a:xfrm>
            <a:off x="11408935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F10BC5-70BD-4B06-96DF-E78E41D63707}"/>
              </a:ext>
            </a:extLst>
          </p:cNvPr>
          <p:cNvSpPr txBox="1"/>
          <p:nvPr/>
        </p:nvSpPr>
        <p:spPr>
          <a:xfrm>
            <a:off x="11285424" y="379337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3A0799-AB0A-4D3E-9EAD-D2647C493CEE}"/>
              </a:ext>
            </a:extLst>
          </p:cNvPr>
          <p:cNvSpPr txBox="1"/>
          <p:nvPr/>
        </p:nvSpPr>
        <p:spPr>
          <a:xfrm>
            <a:off x="11189588" y="352690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9E92BE-45DD-4A5B-8EFB-D4E4B8D957FB}"/>
              </a:ext>
            </a:extLst>
          </p:cNvPr>
          <p:cNvSpPr txBox="1"/>
          <p:nvPr/>
        </p:nvSpPr>
        <p:spPr>
          <a:xfrm>
            <a:off x="10879323" y="35254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13AE23-FDC0-48D8-94CB-91B1A03FF2D2}"/>
              </a:ext>
            </a:extLst>
          </p:cNvPr>
          <p:cNvSpPr txBox="1"/>
          <p:nvPr/>
        </p:nvSpPr>
        <p:spPr>
          <a:xfrm>
            <a:off x="10535302" y="35203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2BBBA2-D7C3-4D46-A7A8-5ED68795A91F}"/>
              </a:ext>
            </a:extLst>
          </p:cNvPr>
          <p:cNvSpPr txBox="1"/>
          <p:nvPr/>
        </p:nvSpPr>
        <p:spPr>
          <a:xfrm>
            <a:off x="10455228" y="382192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5609414-A814-4647-92CD-319F9B152763}"/>
              </a:ext>
            </a:extLst>
          </p:cNvPr>
          <p:cNvSpPr txBox="1"/>
          <p:nvPr/>
        </p:nvSpPr>
        <p:spPr>
          <a:xfrm>
            <a:off x="10331716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3DFD33-3517-4DB4-890D-9810E3FBE016}"/>
              </a:ext>
            </a:extLst>
          </p:cNvPr>
          <p:cNvSpPr txBox="1"/>
          <p:nvPr/>
        </p:nvSpPr>
        <p:spPr>
          <a:xfrm>
            <a:off x="10611478" y="4310696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3FEEB2-D289-4498-AA1B-E62C01B44DE1}"/>
              </a:ext>
            </a:extLst>
          </p:cNvPr>
          <p:cNvSpPr txBox="1"/>
          <p:nvPr/>
        </p:nvSpPr>
        <p:spPr>
          <a:xfrm>
            <a:off x="9678703" y="4769360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Gr0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7B0A03-9C38-4AD7-9754-66807F1BEA29}"/>
              </a:ext>
            </a:extLst>
          </p:cNvPr>
          <p:cNvSpPr txBox="1"/>
          <p:nvPr/>
        </p:nvSpPr>
        <p:spPr>
          <a:xfrm>
            <a:off x="5960081" y="4799642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936B6B-43C4-4D9A-B61E-86392DF332C1}"/>
              </a:ext>
            </a:extLst>
          </p:cNvPr>
          <p:cNvSpPr txBox="1"/>
          <p:nvPr/>
        </p:nvSpPr>
        <p:spPr>
          <a:xfrm>
            <a:off x="9881580" y="5164809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3044B7-3470-444C-8102-327F7EB943F8}"/>
              </a:ext>
            </a:extLst>
          </p:cNvPr>
          <p:cNvSpPr txBox="1"/>
          <p:nvPr/>
        </p:nvSpPr>
        <p:spPr>
          <a:xfrm>
            <a:off x="10245289" y="496206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3F7CE5-5B6C-4858-AA19-61591A237AA0}"/>
              </a:ext>
            </a:extLst>
          </p:cNvPr>
          <p:cNvSpPr txBox="1"/>
          <p:nvPr/>
        </p:nvSpPr>
        <p:spPr>
          <a:xfrm>
            <a:off x="10121778" y="464749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72D58A-7FD9-4F93-9031-9ED8C60E8F62}"/>
              </a:ext>
            </a:extLst>
          </p:cNvPr>
          <p:cNvSpPr txBox="1"/>
          <p:nvPr/>
        </p:nvSpPr>
        <p:spPr>
          <a:xfrm>
            <a:off x="10025942" y="438101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43C146-B454-4CCA-8A02-D2EDA7DF51C2}"/>
              </a:ext>
            </a:extLst>
          </p:cNvPr>
          <p:cNvSpPr txBox="1"/>
          <p:nvPr/>
        </p:nvSpPr>
        <p:spPr>
          <a:xfrm>
            <a:off x="9715677" y="437953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E334D0-A2BA-4E4B-8BC9-C553720BFAC4}"/>
              </a:ext>
            </a:extLst>
          </p:cNvPr>
          <p:cNvSpPr txBox="1"/>
          <p:nvPr/>
        </p:nvSpPr>
        <p:spPr>
          <a:xfrm>
            <a:off x="9371656" y="437443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E39653-31A0-4A02-8F50-E632982A6A27}"/>
              </a:ext>
            </a:extLst>
          </p:cNvPr>
          <p:cNvSpPr txBox="1"/>
          <p:nvPr/>
        </p:nvSpPr>
        <p:spPr>
          <a:xfrm>
            <a:off x="9291582" y="4676042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FEB50C-C253-405E-AA3B-CBB46B2B215A}"/>
              </a:ext>
            </a:extLst>
          </p:cNvPr>
          <p:cNvSpPr txBox="1"/>
          <p:nvPr/>
        </p:nvSpPr>
        <p:spPr>
          <a:xfrm>
            <a:off x="5746372" y="5449097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AA05E58-3323-46A8-BC82-68F0DA666BEF}"/>
              </a:ext>
            </a:extLst>
          </p:cNvPr>
          <p:cNvSpPr txBox="1"/>
          <p:nvPr/>
        </p:nvSpPr>
        <p:spPr>
          <a:xfrm>
            <a:off x="5836050" y="5133162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3F37EFB-5A7E-4FC9-B1DC-D6D036E424A9}"/>
              </a:ext>
            </a:extLst>
          </p:cNvPr>
          <p:cNvSpPr txBox="1"/>
          <p:nvPr/>
        </p:nvSpPr>
        <p:spPr>
          <a:xfrm>
            <a:off x="8585850" y="3942252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Pi0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11B77E4-7336-45B9-B1A3-F5BC673AB524}"/>
              </a:ext>
            </a:extLst>
          </p:cNvPr>
          <p:cNvSpPr txBox="1"/>
          <p:nvPr/>
        </p:nvSpPr>
        <p:spPr>
          <a:xfrm>
            <a:off x="9730727" y="5401374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CF2D9F-E9DF-453A-85BE-78735E6FAB42}"/>
              </a:ext>
            </a:extLst>
          </p:cNvPr>
          <p:cNvSpPr txBox="1"/>
          <p:nvPr/>
        </p:nvSpPr>
        <p:spPr>
          <a:xfrm>
            <a:off x="8775856" y="4321281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CC3CB3-6BE6-4E14-B73C-355A79891C1B}"/>
              </a:ext>
            </a:extLst>
          </p:cNvPr>
          <p:cNvSpPr txBox="1"/>
          <p:nvPr/>
        </p:nvSpPr>
        <p:spPr>
          <a:xfrm>
            <a:off x="9083622" y="4135807"/>
            <a:ext cx="50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F46965E-9AB5-4739-8C94-0BB762E1B87B}"/>
              </a:ext>
            </a:extLst>
          </p:cNvPr>
          <p:cNvSpPr txBox="1"/>
          <p:nvPr/>
        </p:nvSpPr>
        <p:spPr>
          <a:xfrm>
            <a:off x="8960112" y="382123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D3C2EF3-5A4E-4B7B-B137-7DF07C6AE2BE}"/>
              </a:ext>
            </a:extLst>
          </p:cNvPr>
          <p:cNvSpPr txBox="1"/>
          <p:nvPr/>
        </p:nvSpPr>
        <p:spPr>
          <a:xfrm>
            <a:off x="8864276" y="355475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2CA2F79-D336-4EB2-8942-7DB8E6ED5AE2}"/>
              </a:ext>
            </a:extLst>
          </p:cNvPr>
          <p:cNvSpPr txBox="1"/>
          <p:nvPr/>
        </p:nvSpPr>
        <p:spPr>
          <a:xfrm>
            <a:off x="8554011" y="355327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7537790-D090-48BC-ADB8-54FCF4CE1B0C}"/>
              </a:ext>
            </a:extLst>
          </p:cNvPr>
          <p:cNvSpPr txBox="1"/>
          <p:nvPr/>
        </p:nvSpPr>
        <p:spPr>
          <a:xfrm>
            <a:off x="8236260" y="3521960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F34735-D180-4074-9ADB-6D5E0F219863}"/>
              </a:ext>
            </a:extLst>
          </p:cNvPr>
          <p:cNvSpPr txBox="1"/>
          <p:nvPr/>
        </p:nvSpPr>
        <p:spPr>
          <a:xfrm>
            <a:off x="8173501" y="3803899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299B37-47CD-480F-8CB8-E66A5BF71E50}"/>
              </a:ext>
            </a:extLst>
          </p:cNvPr>
          <p:cNvSpPr txBox="1"/>
          <p:nvPr/>
        </p:nvSpPr>
        <p:spPr>
          <a:xfrm>
            <a:off x="9209286" y="5039828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44709D-5350-43E6-8F9B-F25575663143}"/>
              </a:ext>
            </a:extLst>
          </p:cNvPr>
          <p:cNvSpPr txBox="1"/>
          <p:nvPr/>
        </p:nvSpPr>
        <p:spPr>
          <a:xfrm>
            <a:off x="9506679" y="5185063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4379084-B5AE-4067-959C-EA1361FA634D}"/>
              </a:ext>
            </a:extLst>
          </p:cNvPr>
          <p:cNvSpPr txBox="1"/>
          <p:nvPr/>
        </p:nvSpPr>
        <p:spPr>
          <a:xfrm>
            <a:off x="5055767" y="3548179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Pr0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9E9EF9E-AC68-46B5-8D0A-461565BC5295}"/>
              </a:ext>
            </a:extLst>
          </p:cNvPr>
          <p:cNvSpPr txBox="1"/>
          <p:nvPr/>
        </p:nvSpPr>
        <p:spPr>
          <a:xfrm>
            <a:off x="5110636" y="399799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DCC5E0C-A978-4EAE-AD50-86E5183B0B29}"/>
              </a:ext>
            </a:extLst>
          </p:cNvPr>
          <p:cNvSpPr txBox="1"/>
          <p:nvPr/>
        </p:nvSpPr>
        <p:spPr>
          <a:xfrm>
            <a:off x="5402448" y="4014549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C44C2BF-BF85-481D-95B3-CE025C45924F}"/>
              </a:ext>
            </a:extLst>
          </p:cNvPr>
          <p:cNvSpPr txBox="1"/>
          <p:nvPr/>
        </p:nvSpPr>
        <p:spPr>
          <a:xfrm>
            <a:off x="5479781" y="371470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CC394A-369D-4177-AAE0-07733E3DB6C5}"/>
              </a:ext>
            </a:extLst>
          </p:cNvPr>
          <p:cNvSpPr txBox="1"/>
          <p:nvPr/>
        </p:nvSpPr>
        <p:spPr>
          <a:xfrm>
            <a:off x="5577549" y="34269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6BCDFB-50DB-40A3-9A24-9D931DD7EEC0}"/>
              </a:ext>
            </a:extLst>
          </p:cNvPr>
          <p:cNvSpPr txBox="1"/>
          <p:nvPr/>
        </p:nvSpPr>
        <p:spPr>
          <a:xfrm>
            <a:off x="5313139" y="323024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093C954-688F-4109-8E39-0284D0794881}"/>
              </a:ext>
            </a:extLst>
          </p:cNvPr>
          <p:cNvSpPr txBox="1"/>
          <p:nvPr/>
        </p:nvSpPr>
        <p:spPr>
          <a:xfrm>
            <a:off x="5066116" y="300791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AD49600-8B34-48A9-BDD2-31B378B6B512}"/>
              </a:ext>
            </a:extLst>
          </p:cNvPr>
          <p:cNvSpPr txBox="1"/>
          <p:nvPr/>
        </p:nvSpPr>
        <p:spPr>
          <a:xfrm>
            <a:off x="4810630" y="320662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9965F97-8604-4278-87EB-399EE5FB6C8A}"/>
              </a:ext>
            </a:extLst>
          </p:cNvPr>
          <p:cNvSpPr txBox="1"/>
          <p:nvPr/>
        </p:nvSpPr>
        <p:spPr>
          <a:xfrm>
            <a:off x="4498744" y="338400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791E8D8-1CE7-4036-BAA7-3F1D0BD4B782}"/>
              </a:ext>
            </a:extLst>
          </p:cNvPr>
          <p:cNvSpPr txBox="1"/>
          <p:nvPr/>
        </p:nvSpPr>
        <p:spPr>
          <a:xfrm>
            <a:off x="4617040" y="371470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BFE768-466F-437D-BAFE-5C17C99F07C0}"/>
              </a:ext>
            </a:extLst>
          </p:cNvPr>
          <p:cNvSpPr txBox="1"/>
          <p:nvPr/>
        </p:nvSpPr>
        <p:spPr>
          <a:xfrm>
            <a:off x="4674223" y="401638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876D32C-5B7A-44B3-83AA-4905B78C4109}"/>
              </a:ext>
            </a:extLst>
          </p:cNvPr>
          <p:cNvSpPr txBox="1"/>
          <p:nvPr/>
        </p:nvSpPr>
        <p:spPr>
          <a:xfrm>
            <a:off x="6237236" y="271500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W0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CE9BBD0-20DA-4B92-A765-6199BDF1A51B}"/>
              </a:ext>
            </a:extLst>
          </p:cNvPr>
          <p:cNvSpPr txBox="1"/>
          <p:nvPr/>
        </p:nvSpPr>
        <p:spPr>
          <a:xfrm>
            <a:off x="6230895" y="319964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W1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01D7ABE-20BE-4ECA-9071-F669F32279A7}"/>
              </a:ext>
            </a:extLst>
          </p:cNvPr>
          <p:cNvSpPr txBox="1"/>
          <p:nvPr/>
        </p:nvSpPr>
        <p:spPr>
          <a:xfrm>
            <a:off x="6514228" y="3198936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W10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6CAF894-AD1A-445D-B414-538FEE02FC59}"/>
              </a:ext>
            </a:extLst>
          </p:cNvPr>
          <p:cNvSpPr txBox="1"/>
          <p:nvPr/>
        </p:nvSpPr>
        <p:spPr>
          <a:xfrm>
            <a:off x="6661250" y="288152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W9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C26A3E9-280D-4596-90DB-10A92E547434}"/>
              </a:ext>
            </a:extLst>
          </p:cNvPr>
          <p:cNvSpPr txBox="1"/>
          <p:nvPr/>
        </p:nvSpPr>
        <p:spPr>
          <a:xfrm>
            <a:off x="6759018" y="259377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W8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301DF6-3BCA-4C01-B6CE-BF4841A5EBBC}"/>
              </a:ext>
            </a:extLst>
          </p:cNvPr>
          <p:cNvSpPr txBox="1"/>
          <p:nvPr/>
        </p:nvSpPr>
        <p:spPr>
          <a:xfrm>
            <a:off x="6494608" y="239706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W7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E80A80-8B0C-493A-BA23-4C16FD8CE5FE}"/>
              </a:ext>
            </a:extLst>
          </p:cNvPr>
          <p:cNvSpPr txBox="1"/>
          <p:nvPr/>
        </p:nvSpPr>
        <p:spPr>
          <a:xfrm>
            <a:off x="6247585" y="217473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W6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0970210-67C5-4227-AA67-DD9CF474EB8E}"/>
              </a:ext>
            </a:extLst>
          </p:cNvPr>
          <p:cNvSpPr txBox="1"/>
          <p:nvPr/>
        </p:nvSpPr>
        <p:spPr>
          <a:xfrm>
            <a:off x="5992099" y="237345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W5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3382C2-5E32-476B-9FE1-FB18DF409E08}"/>
              </a:ext>
            </a:extLst>
          </p:cNvPr>
          <p:cNvSpPr txBox="1"/>
          <p:nvPr/>
        </p:nvSpPr>
        <p:spPr>
          <a:xfrm>
            <a:off x="5680213" y="255082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W4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BE0E920-2F33-4029-AE9D-AB98B24E623F}"/>
              </a:ext>
            </a:extLst>
          </p:cNvPr>
          <p:cNvSpPr txBox="1"/>
          <p:nvPr/>
        </p:nvSpPr>
        <p:spPr>
          <a:xfrm>
            <a:off x="5798509" y="288152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W3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4961574-CBE6-48BC-B61D-EC216F2C201F}"/>
              </a:ext>
            </a:extLst>
          </p:cNvPr>
          <p:cNvSpPr txBox="1"/>
          <p:nvPr/>
        </p:nvSpPr>
        <p:spPr>
          <a:xfrm>
            <a:off x="5910910" y="3192141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W2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9DD0948-D8D3-41E0-B7EC-DD43406158F4}"/>
              </a:ext>
            </a:extLst>
          </p:cNvPr>
          <p:cNvSpPr txBox="1"/>
          <p:nvPr/>
        </p:nvSpPr>
        <p:spPr>
          <a:xfrm>
            <a:off x="5508641" y="4939925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T0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BB28826-D0FE-4138-AFCD-036446D55818}"/>
              </a:ext>
            </a:extLst>
          </p:cNvPr>
          <p:cNvSpPr txBox="1"/>
          <p:nvPr/>
        </p:nvSpPr>
        <p:spPr>
          <a:xfrm>
            <a:off x="5563510" y="5389742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F742B37-A90B-4DA2-9710-9F5DC19503D2}"/>
              </a:ext>
            </a:extLst>
          </p:cNvPr>
          <p:cNvSpPr txBox="1"/>
          <p:nvPr/>
        </p:nvSpPr>
        <p:spPr>
          <a:xfrm>
            <a:off x="6170302" y="456272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536AC14-2087-4A2B-81BD-FB5FFEBBFF33}"/>
              </a:ext>
            </a:extLst>
          </p:cNvPr>
          <p:cNvSpPr txBox="1"/>
          <p:nvPr/>
        </p:nvSpPr>
        <p:spPr>
          <a:xfrm>
            <a:off x="6482359" y="437193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96135A7-70B8-41A4-918B-42ADEE1394AA}"/>
              </a:ext>
            </a:extLst>
          </p:cNvPr>
          <p:cNvSpPr txBox="1"/>
          <p:nvPr/>
        </p:nvSpPr>
        <p:spPr>
          <a:xfrm>
            <a:off x="6770679" y="415951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64BF93E-53AF-4752-8CFB-593CAECC1E33}"/>
              </a:ext>
            </a:extLst>
          </p:cNvPr>
          <p:cNvSpPr txBox="1"/>
          <p:nvPr/>
        </p:nvSpPr>
        <p:spPr>
          <a:xfrm>
            <a:off x="5766013" y="462198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CB988D1-131F-4B38-9830-24C60BA0E91D}"/>
              </a:ext>
            </a:extLst>
          </p:cNvPr>
          <p:cNvSpPr txBox="1"/>
          <p:nvPr/>
        </p:nvSpPr>
        <p:spPr>
          <a:xfrm>
            <a:off x="5518990" y="439965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99356D2-FD2E-4661-B011-92CEDE8F7A19}"/>
              </a:ext>
            </a:extLst>
          </p:cNvPr>
          <p:cNvSpPr txBox="1"/>
          <p:nvPr/>
        </p:nvSpPr>
        <p:spPr>
          <a:xfrm>
            <a:off x="5263504" y="459837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A26B7-FFD8-436A-B53A-5CEAC867585F}"/>
              </a:ext>
            </a:extLst>
          </p:cNvPr>
          <p:cNvSpPr txBox="1"/>
          <p:nvPr/>
        </p:nvSpPr>
        <p:spPr>
          <a:xfrm>
            <a:off x="4951618" y="477574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CE39222-0316-4BCD-AEBB-14C31FA4B24C}"/>
              </a:ext>
            </a:extLst>
          </p:cNvPr>
          <p:cNvSpPr txBox="1"/>
          <p:nvPr/>
        </p:nvSpPr>
        <p:spPr>
          <a:xfrm>
            <a:off x="5069914" y="510644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98F0729-F452-4718-B313-84D29BCAE99D}"/>
              </a:ext>
            </a:extLst>
          </p:cNvPr>
          <p:cNvSpPr txBox="1"/>
          <p:nvPr/>
        </p:nvSpPr>
        <p:spPr>
          <a:xfrm>
            <a:off x="5188621" y="539634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24B1AA2-961C-459D-A920-FB45DE589B5E}"/>
              </a:ext>
            </a:extLst>
          </p:cNvPr>
          <p:cNvSpPr txBox="1"/>
          <p:nvPr/>
        </p:nvSpPr>
        <p:spPr>
          <a:xfrm>
            <a:off x="6965602" y="4962018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H0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17C3E8E-AA0F-48FA-B70C-279FAE92257B}"/>
              </a:ext>
            </a:extLst>
          </p:cNvPr>
          <p:cNvSpPr txBox="1"/>
          <p:nvPr/>
        </p:nvSpPr>
        <p:spPr>
          <a:xfrm>
            <a:off x="6992905" y="5414252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0C2FCD-93D6-4226-AFAE-1E16B15A033C}"/>
              </a:ext>
            </a:extLst>
          </p:cNvPr>
          <p:cNvSpPr txBox="1"/>
          <p:nvPr/>
        </p:nvSpPr>
        <p:spPr>
          <a:xfrm>
            <a:off x="7291832" y="5423611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FDFD89A-419F-4D73-9F77-2C5E7295204B}"/>
              </a:ext>
            </a:extLst>
          </p:cNvPr>
          <p:cNvSpPr txBox="1"/>
          <p:nvPr/>
        </p:nvSpPr>
        <p:spPr>
          <a:xfrm>
            <a:off x="7389616" y="512853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97739BD-F515-4C17-893B-970D496DDF6B}"/>
              </a:ext>
            </a:extLst>
          </p:cNvPr>
          <p:cNvSpPr txBox="1"/>
          <p:nvPr/>
        </p:nvSpPr>
        <p:spPr>
          <a:xfrm>
            <a:off x="7487384" y="484078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0A23913-2E08-455E-A8F8-34FD2EE1F3A1}"/>
              </a:ext>
            </a:extLst>
          </p:cNvPr>
          <p:cNvSpPr txBox="1"/>
          <p:nvPr/>
        </p:nvSpPr>
        <p:spPr>
          <a:xfrm>
            <a:off x="7222974" y="464408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CF42254-2A75-4357-A98F-2FF132777E58}"/>
              </a:ext>
            </a:extLst>
          </p:cNvPr>
          <p:cNvSpPr txBox="1"/>
          <p:nvPr/>
        </p:nvSpPr>
        <p:spPr>
          <a:xfrm>
            <a:off x="6975951" y="442175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DBC27EC-D436-4D57-B731-360CBE895324}"/>
              </a:ext>
            </a:extLst>
          </p:cNvPr>
          <p:cNvSpPr txBox="1"/>
          <p:nvPr/>
        </p:nvSpPr>
        <p:spPr>
          <a:xfrm>
            <a:off x="6720465" y="4620466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9AEA6E5-98FB-43D2-8EC9-CABBCE1527B8}"/>
              </a:ext>
            </a:extLst>
          </p:cNvPr>
          <p:cNvSpPr txBox="1"/>
          <p:nvPr/>
        </p:nvSpPr>
        <p:spPr>
          <a:xfrm>
            <a:off x="6408579" y="4797841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5B605A9-D934-4940-A153-528C64C60F29}"/>
              </a:ext>
            </a:extLst>
          </p:cNvPr>
          <p:cNvSpPr txBox="1"/>
          <p:nvPr/>
        </p:nvSpPr>
        <p:spPr>
          <a:xfrm>
            <a:off x="6526875" y="512853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3E86EA-184F-4799-AC4F-DCB9DDE94D10}"/>
              </a:ext>
            </a:extLst>
          </p:cNvPr>
          <p:cNvSpPr txBox="1"/>
          <p:nvPr/>
        </p:nvSpPr>
        <p:spPr>
          <a:xfrm>
            <a:off x="6618004" y="543297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FD34E07-D21A-41FE-BD7E-AD3491C3D6FB}"/>
              </a:ext>
            </a:extLst>
          </p:cNvPr>
          <p:cNvSpPr txBox="1"/>
          <p:nvPr/>
        </p:nvSpPr>
        <p:spPr>
          <a:xfrm>
            <a:off x="7399681" y="3567033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R0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DE6B836-98CC-4BB4-86A2-7D234C24EF27}"/>
              </a:ext>
            </a:extLst>
          </p:cNvPr>
          <p:cNvSpPr txBox="1"/>
          <p:nvPr/>
        </p:nvSpPr>
        <p:spPr>
          <a:xfrm>
            <a:off x="8351214" y="4374991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C048586-3287-4782-8211-FC4A223EF32E}"/>
              </a:ext>
            </a:extLst>
          </p:cNvPr>
          <p:cNvSpPr txBox="1"/>
          <p:nvPr/>
        </p:nvSpPr>
        <p:spPr>
          <a:xfrm>
            <a:off x="8542877" y="4584676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33BC6F3-6D3E-4C2B-B835-A4E8C2563DD9}"/>
              </a:ext>
            </a:extLst>
          </p:cNvPr>
          <p:cNvSpPr txBox="1"/>
          <p:nvPr/>
        </p:nvSpPr>
        <p:spPr>
          <a:xfrm>
            <a:off x="7823695" y="373355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AACFFB0-4A7C-4DFF-9AEB-22171E682E4A}"/>
              </a:ext>
            </a:extLst>
          </p:cNvPr>
          <p:cNvSpPr txBox="1"/>
          <p:nvPr/>
        </p:nvSpPr>
        <p:spPr>
          <a:xfrm>
            <a:off x="7921463" y="344580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6244D29-46CB-4539-936B-A76AD2EE444F}"/>
              </a:ext>
            </a:extLst>
          </p:cNvPr>
          <p:cNvSpPr txBox="1"/>
          <p:nvPr/>
        </p:nvSpPr>
        <p:spPr>
          <a:xfrm>
            <a:off x="7657053" y="3249095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CE6943-B1EB-43B2-90D6-085D1BB55CE3}"/>
              </a:ext>
            </a:extLst>
          </p:cNvPr>
          <p:cNvSpPr txBox="1"/>
          <p:nvPr/>
        </p:nvSpPr>
        <p:spPr>
          <a:xfrm>
            <a:off x="7410030" y="3026765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C1ED8A3-C72E-4BF4-BC7F-5D1AB247ED2C}"/>
              </a:ext>
            </a:extLst>
          </p:cNvPr>
          <p:cNvSpPr txBox="1"/>
          <p:nvPr/>
        </p:nvSpPr>
        <p:spPr>
          <a:xfrm>
            <a:off x="7154544" y="3225481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29CB6D0-41D8-485E-AA7E-1AE9CE034951}"/>
              </a:ext>
            </a:extLst>
          </p:cNvPr>
          <p:cNvSpPr txBox="1"/>
          <p:nvPr/>
        </p:nvSpPr>
        <p:spPr>
          <a:xfrm>
            <a:off x="6868872" y="3412103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049A735-4BA8-4A6E-B20B-1F89CF6EFE15}"/>
              </a:ext>
            </a:extLst>
          </p:cNvPr>
          <p:cNvSpPr txBox="1"/>
          <p:nvPr/>
        </p:nvSpPr>
        <p:spPr>
          <a:xfrm>
            <a:off x="6960954" y="373355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91AA384-1B46-4815-B503-EE64884A47DA}"/>
              </a:ext>
            </a:extLst>
          </p:cNvPr>
          <p:cNvSpPr txBox="1"/>
          <p:nvPr/>
        </p:nvSpPr>
        <p:spPr>
          <a:xfrm>
            <a:off x="8054876" y="4171752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CF7AFBD-D693-4641-ACC5-DECD408B0FC0}"/>
              </a:ext>
            </a:extLst>
          </p:cNvPr>
          <p:cNvSpPr txBox="1"/>
          <p:nvPr/>
        </p:nvSpPr>
        <p:spPr>
          <a:xfrm>
            <a:off x="9708836" y="3568355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L0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4737C5E-D98F-4BF8-AAD3-3BAAAFEB2FA9}"/>
              </a:ext>
            </a:extLst>
          </p:cNvPr>
          <p:cNvSpPr txBox="1"/>
          <p:nvPr/>
        </p:nvSpPr>
        <p:spPr>
          <a:xfrm>
            <a:off x="9763705" y="4018172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B08EC67-FA02-4DB3-8B56-8F878DFD9DD0}"/>
              </a:ext>
            </a:extLst>
          </p:cNvPr>
          <p:cNvSpPr txBox="1"/>
          <p:nvPr/>
        </p:nvSpPr>
        <p:spPr>
          <a:xfrm>
            <a:off x="10019934" y="4008991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903E9FC-A3FC-49CC-998A-D1C8D92C4F19}"/>
              </a:ext>
            </a:extLst>
          </p:cNvPr>
          <p:cNvSpPr txBox="1"/>
          <p:nvPr/>
        </p:nvSpPr>
        <p:spPr>
          <a:xfrm>
            <a:off x="10132850" y="373487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760E42E-1F30-4D5F-91A5-085D71BC124C}"/>
              </a:ext>
            </a:extLst>
          </p:cNvPr>
          <p:cNvSpPr txBox="1"/>
          <p:nvPr/>
        </p:nvSpPr>
        <p:spPr>
          <a:xfrm>
            <a:off x="10230618" y="344712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EF2D6AD-8D63-423F-9054-5424B8065BC0}"/>
              </a:ext>
            </a:extLst>
          </p:cNvPr>
          <p:cNvSpPr txBox="1"/>
          <p:nvPr/>
        </p:nvSpPr>
        <p:spPr>
          <a:xfrm>
            <a:off x="9966208" y="325041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519CBF5-B7F8-408A-AB2E-F939FFEE2C2B}"/>
              </a:ext>
            </a:extLst>
          </p:cNvPr>
          <p:cNvSpPr txBox="1"/>
          <p:nvPr/>
        </p:nvSpPr>
        <p:spPr>
          <a:xfrm>
            <a:off x="9719185" y="302808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60B6B2A-4B68-4AA0-BB53-1D127DC83016}"/>
              </a:ext>
            </a:extLst>
          </p:cNvPr>
          <p:cNvSpPr txBox="1"/>
          <p:nvPr/>
        </p:nvSpPr>
        <p:spPr>
          <a:xfrm>
            <a:off x="9463699" y="322680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652482B-AA39-4C2F-8861-9FD6AC672252}"/>
              </a:ext>
            </a:extLst>
          </p:cNvPr>
          <p:cNvSpPr txBox="1"/>
          <p:nvPr/>
        </p:nvSpPr>
        <p:spPr>
          <a:xfrm>
            <a:off x="9151813" y="3404178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262FE88-618B-434F-AA3C-33B6A37AAF50}"/>
              </a:ext>
            </a:extLst>
          </p:cNvPr>
          <p:cNvSpPr txBox="1"/>
          <p:nvPr/>
        </p:nvSpPr>
        <p:spPr>
          <a:xfrm>
            <a:off x="9270109" y="373487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83B1BFB-D1E1-4A2C-988D-22D7556EDC6D}"/>
              </a:ext>
            </a:extLst>
          </p:cNvPr>
          <p:cNvSpPr txBox="1"/>
          <p:nvPr/>
        </p:nvSpPr>
        <p:spPr>
          <a:xfrm>
            <a:off x="9390305" y="403369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L2</a:t>
            </a:r>
            <a:endParaRPr lang="LID4096" sz="140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C18FB7-F6D1-4934-AD53-9DBB33AF6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528" y="483152"/>
            <a:ext cx="2271420" cy="117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itle 1">
            <a:extLst>
              <a:ext uri="{FF2B5EF4-FFF2-40B4-BE49-F238E27FC236}">
                <a16:creationId xmlns:a16="http://schemas.microsoft.com/office/drawing/2014/main" id="{1A87C7DC-C9F1-4049-BF78-B1756A476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de-AT"/>
              <a:t>Basic MOVES</a:t>
            </a:r>
            <a:endParaRPr lang="LID4096"/>
          </a:p>
        </p:txBody>
      </p:sp>
      <p:sp>
        <p:nvSpPr>
          <p:cNvPr id="153" name="Content Placeholder 2">
            <a:extLst>
              <a:ext uri="{FF2B5EF4-FFF2-40B4-BE49-F238E27FC236}">
                <a16:creationId xmlns:a16="http://schemas.microsoft.com/office/drawing/2014/main" id="{0C13D097-0A8A-4189-8737-30BEC6B5B277}"/>
              </a:ext>
            </a:extLst>
          </p:cNvPr>
          <p:cNvSpPr txBox="1">
            <a:spLocks/>
          </p:cNvSpPr>
          <p:nvPr/>
        </p:nvSpPr>
        <p:spPr>
          <a:xfrm>
            <a:off x="1222248" y="2273808"/>
            <a:ext cx="2286919" cy="720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1600" dirty="0"/>
              <a:t>Prolog: h</a:t>
            </a:r>
          </a:p>
          <a:p>
            <a:r>
              <a:rPr lang="de-AT" sz="1600" dirty="0"/>
              <a:t>Online Simulator: 5  </a:t>
            </a:r>
          </a:p>
        </p:txBody>
      </p:sp>
    </p:spTree>
    <p:extLst>
      <p:ext uri="{BB962C8B-B14F-4D97-AF65-F5344CB8AC3E}">
        <p14:creationId xmlns:p14="http://schemas.microsoft.com/office/powerpoint/2010/main" val="1061766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9F9543-85B6-432A-9D1A-F403CFEED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6767" y="2012132"/>
            <a:ext cx="7674317" cy="393462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C366AA-1538-459C-9525-9377EFB1FF65}"/>
              </a:ext>
            </a:extLst>
          </p:cNvPr>
          <p:cNvSpPr txBox="1"/>
          <p:nvPr/>
        </p:nvSpPr>
        <p:spPr>
          <a:xfrm>
            <a:off x="6215658" y="3915247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G0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6C50C-C6AF-4CBB-BCDA-C6E8BACCE0C1}"/>
              </a:ext>
            </a:extLst>
          </p:cNvPr>
          <p:cNvSpPr txBox="1"/>
          <p:nvPr/>
        </p:nvSpPr>
        <p:spPr>
          <a:xfrm>
            <a:off x="6288198" y="449797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1A689-4F3F-4C4D-9742-A392A0DE303A}"/>
              </a:ext>
            </a:extLst>
          </p:cNvPr>
          <p:cNvSpPr txBox="1"/>
          <p:nvPr/>
        </p:nvSpPr>
        <p:spPr>
          <a:xfrm>
            <a:off x="6535221" y="431069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B1FE1-CF58-47A8-B85A-B930F0EC17FE}"/>
              </a:ext>
            </a:extLst>
          </p:cNvPr>
          <p:cNvSpPr txBox="1"/>
          <p:nvPr/>
        </p:nvSpPr>
        <p:spPr>
          <a:xfrm>
            <a:off x="6782244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ADC32-2C77-47B0-A062-E8A3E71587EA}"/>
              </a:ext>
            </a:extLst>
          </p:cNvPr>
          <p:cNvSpPr txBox="1"/>
          <p:nvPr/>
        </p:nvSpPr>
        <p:spPr>
          <a:xfrm>
            <a:off x="6658733" y="379337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24124-B27B-444F-890A-3E9D5D7A6C6F}"/>
              </a:ext>
            </a:extLst>
          </p:cNvPr>
          <p:cNvSpPr txBox="1"/>
          <p:nvPr/>
        </p:nvSpPr>
        <p:spPr>
          <a:xfrm>
            <a:off x="6562897" y="352690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EADF3D-E28C-49CF-AA49-D233AA07B4D7}"/>
              </a:ext>
            </a:extLst>
          </p:cNvPr>
          <p:cNvSpPr txBox="1"/>
          <p:nvPr/>
        </p:nvSpPr>
        <p:spPr>
          <a:xfrm>
            <a:off x="6252632" y="35254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F41BA-56C9-4049-805F-9F84F9999967}"/>
              </a:ext>
            </a:extLst>
          </p:cNvPr>
          <p:cNvSpPr txBox="1"/>
          <p:nvPr/>
        </p:nvSpPr>
        <p:spPr>
          <a:xfrm>
            <a:off x="5908611" y="35203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D231B7-7A11-4DAF-96B9-7EC46533C93E}"/>
              </a:ext>
            </a:extLst>
          </p:cNvPr>
          <p:cNvSpPr txBox="1"/>
          <p:nvPr/>
        </p:nvSpPr>
        <p:spPr>
          <a:xfrm>
            <a:off x="5828537" y="382192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39A9DF-4053-4443-9FC7-2E5EEA8CDCDC}"/>
              </a:ext>
            </a:extLst>
          </p:cNvPr>
          <p:cNvSpPr txBox="1"/>
          <p:nvPr/>
        </p:nvSpPr>
        <p:spPr>
          <a:xfrm>
            <a:off x="5705025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341CC0-279F-4EA3-83C4-5CBF9902164B}"/>
              </a:ext>
            </a:extLst>
          </p:cNvPr>
          <p:cNvSpPr txBox="1"/>
          <p:nvPr/>
        </p:nvSpPr>
        <p:spPr>
          <a:xfrm>
            <a:off x="5958889" y="4310696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2548C3-F0B1-48B7-A4B9-45E6D9010046}"/>
              </a:ext>
            </a:extLst>
          </p:cNvPr>
          <p:cNvSpPr txBox="1"/>
          <p:nvPr/>
        </p:nvSpPr>
        <p:spPr>
          <a:xfrm>
            <a:off x="8924827" y="2599043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B0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73133A-1348-43CA-AB84-0999C669E482}"/>
              </a:ext>
            </a:extLst>
          </p:cNvPr>
          <p:cNvSpPr txBox="1"/>
          <p:nvPr/>
        </p:nvSpPr>
        <p:spPr>
          <a:xfrm>
            <a:off x="9941788" y="275741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E0816E-1BA4-42BB-94A0-4409C71D1BDA}"/>
              </a:ext>
            </a:extLst>
          </p:cNvPr>
          <p:cNvSpPr txBox="1"/>
          <p:nvPr/>
        </p:nvSpPr>
        <p:spPr>
          <a:xfrm>
            <a:off x="10168566" y="2973308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9AB045-F82B-43C3-9148-8282F23745C5}"/>
              </a:ext>
            </a:extLst>
          </p:cNvPr>
          <p:cNvSpPr txBox="1"/>
          <p:nvPr/>
        </p:nvSpPr>
        <p:spPr>
          <a:xfrm>
            <a:off x="10460671" y="3151528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E28CB5-56EC-4018-A714-24E2DDF571E4}"/>
              </a:ext>
            </a:extLst>
          </p:cNvPr>
          <p:cNvSpPr txBox="1"/>
          <p:nvPr/>
        </p:nvSpPr>
        <p:spPr>
          <a:xfrm>
            <a:off x="9421934" y="2477010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3ED0A5-A296-44DA-AA85-2A8295DB2F2B}"/>
              </a:ext>
            </a:extLst>
          </p:cNvPr>
          <p:cNvSpPr txBox="1"/>
          <p:nvPr/>
        </p:nvSpPr>
        <p:spPr>
          <a:xfrm>
            <a:off x="9316784" y="2192008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331829-632F-4D07-86A1-D0555D12B62C}"/>
              </a:ext>
            </a:extLst>
          </p:cNvPr>
          <p:cNvSpPr txBox="1"/>
          <p:nvPr/>
        </p:nvSpPr>
        <p:spPr>
          <a:xfrm>
            <a:off x="9005167" y="220001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907DA7-C1FE-4DFA-BD26-14DED12B691D}"/>
              </a:ext>
            </a:extLst>
          </p:cNvPr>
          <p:cNvSpPr txBox="1"/>
          <p:nvPr/>
        </p:nvSpPr>
        <p:spPr>
          <a:xfrm>
            <a:off x="8664763" y="2195278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C39F70-9178-4286-958A-17B522C79EA4}"/>
              </a:ext>
            </a:extLst>
          </p:cNvPr>
          <p:cNvSpPr txBox="1"/>
          <p:nvPr/>
        </p:nvSpPr>
        <p:spPr>
          <a:xfrm>
            <a:off x="8537706" y="2505725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9C566A-977D-45EC-9732-2E5CC98376FE}"/>
              </a:ext>
            </a:extLst>
          </p:cNvPr>
          <p:cNvSpPr txBox="1"/>
          <p:nvPr/>
        </p:nvSpPr>
        <p:spPr>
          <a:xfrm>
            <a:off x="8414194" y="2791744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27FA11-0FE0-41F3-91C5-58E796C0AFF4}"/>
              </a:ext>
            </a:extLst>
          </p:cNvPr>
          <p:cNvSpPr txBox="1"/>
          <p:nvPr/>
        </p:nvSpPr>
        <p:spPr>
          <a:xfrm>
            <a:off x="8702197" y="2994492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544907-C014-446F-B27D-1E65F3F0ECDA}"/>
              </a:ext>
            </a:extLst>
          </p:cNvPr>
          <p:cNvSpPr txBox="1"/>
          <p:nvPr/>
        </p:nvSpPr>
        <p:spPr>
          <a:xfrm>
            <a:off x="10372581" y="2547575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Y0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65849B-D72D-492C-A10D-01C206551D0F}"/>
              </a:ext>
            </a:extLst>
          </p:cNvPr>
          <p:cNvSpPr txBox="1"/>
          <p:nvPr/>
        </p:nvSpPr>
        <p:spPr>
          <a:xfrm>
            <a:off x="10375338" y="4136629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Y1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41974E-16F6-45F0-995E-322C9FE98082}"/>
              </a:ext>
            </a:extLst>
          </p:cNvPr>
          <p:cNvSpPr txBox="1"/>
          <p:nvPr/>
        </p:nvSpPr>
        <p:spPr>
          <a:xfrm>
            <a:off x="10628825" y="2952394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Y10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98AA97-1597-45A5-800B-1FA3F2C71080}"/>
              </a:ext>
            </a:extLst>
          </p:cNvPr>
          <p:cNvSpPr txBox="1"/>
          <p:nvPr/>
        </p:nvSpPr>
        <p:spPr>
          <a:xfrm>
            <a:off x="10958614" y="2785085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Y9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BA4480-86E2-4DF9-A061-3EC4CEA6E539}"/>
              </a:ext>
            </a:extLst>
          </p:cNvPr>
          <p:cNvSpPr txBox="1"/>
          <p:nvPr/>
        </p:nvSpPr>
        <p:spPr>
          <a:xfrm>
            <a:off x="10815656" y="242570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Y8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5B726D-2C1A-4CBB-B1A8-F66EB8A1A9E7}"/>
              </a:ext>
            </a:extLst>
          </p:cNvPr>
          <p:cNvSpPr txBox="1"/>
          <p:nvPr/>
        </p:nvSpPr>
        <p:spPr>
          <a:xfrm>
            <a:off x="10719820" y="215922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Y7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018F46-11B6-4A5A-A9D6-62DCD9F050D9}"/>
              </a:ext>
            </a:extLst>
          </p:cNvPr>
          <p:cNvSpPr txBox="1"/>
          <p:nvPr/>
        </p:nvSpPr>
        <p:spPr>
          <a:xfrm>
            <a:off x="10409555" y="215774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Y6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73DF27-F6DF-4B05-84F3-C06B79DF2340}"/>
              </a:ext>
            </a:extLst>
          </p:cNvPr>
          <p:cNvSpPr txBox="1"/>
          <p:nvPr/>
        </p:nvSpPr>
        <p:spPr>
          <a:xfrm>
            <a:off x="10065534" y="215264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Y5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2EEF8D-0BF1-43AD-96BD-C17CDFDFA961}"/>
              </a:ext>
            </a:extLst>
          </p:cNvPr>
          <p:cNvSpPr txBox="1"/>
          <p:nvPr/>
        </p:nvSpPr>
        <p:spPr>
          <a:xfrm>
            <a:off x="9985460" y="2454257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Y4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6C4DFC-7C25-4C28-9A77-9288ABB0CAFD}"/>
              </a:ext>
            </a:extLst>
          </p:cNvPr>
          <p:cNvSpPr txBox="1"/>
          <p:nvPr/>
        </p:nvSpPr>
        <p:spPr>
          <a:xfrm>
            <a:off x="10549916" y="3543591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Y3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8D6C70-6F2E-4CF9-92A8-EC69E40A7FAF}"/>
              </a:ext>
            </a:extLst>
          </p:cNvPr>
          <p:cNvSpPr txBox="1"/>
          <p:nvPr/>
        </p:nvSpPr>
        <p:spPr>
          <a:xfrm>
            <a:off x="10504501" y="3837942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Y2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17FB8E-34BA-4BA7-A052-2FBFE3705D32}"/>
              </a:ext>
            </a:extLst>
          </p:cNvPr>
          <p:cNvSpPr txBox="1"/>
          <p:nvPr/>
        </p:nvSpPr>
        <p:spPr>
          <a:xfrm>
            <a:off x="10842349" y="3915247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O0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12BEA3-5798-4CEF-8B7F-8879B8F8F702}"/>
              </a:ext>
            </a:extLst>
          </p:cNvPr>
          <p:cNvSpPr txBox="1"/>
          <p:nvPr/>
        </p:nvSpPr>
        <p:spPr>
          <a:xfrm>
            <a:off x="10914889" y="449797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EC7CA2-4AB1-4F6D-889A-7C1FB2AE3C88}"/>
              </a:ext>
            </a:extLst>
          </p:cNvPr>
          <p:cNvSpPr txBox="1"/>
          <p:nvPr/>
        </p:nvSpPr>
        <p:spPr>
          <a:xfrm>
            <a:off x="11074755" y="433096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9E8210-9D33-4E5A-A8AD-F5E5EA134509}"/>
              </a:ext>
            </a:extLst>
          </p:cNvPr>
          <p:cNvSpPr txBox="1"/>
          <p:nvPr/>
        </p:nvSpPr>
        <p:spPr>
          <a:xfrm>
            <a:off x="11408935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F10BC5-70BD-4B06-96DF-E78E41D63707}"/>
              </a:ext>
            </a:extLst>
          </p:cNvPr>
          <p:cNvSpPr txBox="1"/>
          <p:nvPr/>
        </p:nvSpPr>
        <p:spPr>
          <a:xfrm>
            <a:off x="11285424" y="379337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3A0799-AB0A-4D3E-9EAD-D2647C493CEE}"/>
              </a:ext>
            </a:extLst>
          </p:cNvPr>
          <p:cNvSpPr txBox="1"/>
          <p:nvPr/>
        </p:nvSpPr>
        <p:spPr>
          <a:xfrm>
            <a:off x="11189588" y="352690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9E92BE-45DD-4A5B-8EFB-D4E4B8D957FB}"/>
              </a:ext>
            </a:extLst>
          </p:cNvPr>
          <p:cNvSpPr txBox="1"/>
          <p:nvPr/>
        </p:nvSpPr>
        <p:spPr>
          <a:xfrm>
            <a:off x="10879323" y="35254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13AE23-FDC0-48D8-94CB-91B1A03FF2D2}"/>
              </a:ext>
            </a:extLst>
          </p:cNvPr>
          <p:cNvSpPr txBox="1"/>
          <p:nvPr/>
        </p:nvSpPr>
        <p:spPr>
          <a:xfrm>
            <a:off x="10043217" y="4349906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2BBBA2-D7C3-4D46-A7A8-5ED68795A91F}"/>
              </a:ext>
            </a:extLst>
          </p:cNvPr>
          <p:cNvSpPr txBox="1"/>
          <p:nvPr/>
        </p:nvSpPr>
        <p:spPr>
          <a:xfrm>
            <a:off x="9720391" y="436417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5609414-A814-4647-92CD-319F9B152763}"/>
              </a:ext>
            </a:extLst>
          </p:cNvPr>
          <p:cNvSpPr txBox="1"/>
          <p:nvPr/>
        </p:nvSpPr>
        <p:spPr>
          <a:xfrm>
            <a:off x="9388270" y="4353112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3DFD33-3517-4DB4-890D-9810E3FBE016}"/>
              </a:ext>
            </a:extLst>
          </p:cNvPr>
          <p:cNvSpPr txBox="1"/>
          <p:nvPr/>
        </p:nvSpPr>
        <p:spPr>
          <a:xfrm>
            <a:off x="10611478" y="4310696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3FEEB2-D289-4498-AA1B-E62C01B44DE1}"/>
              </a:ext>
            </a:extLst>
          </p:cNvPr>
          <p:cNvSpPr txBox="1"/>
          <p:nvPr/>
        </p:nvSpPr>
        <p:spPr>
          <a:xfrm>
            <a:off x="9678703" y="4769360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Gr0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7B0A03-9C38-4AD7-9754-66807F1BEA29}"/>
              </a:ext>
            </a:extLst>
          </p:cNvPr>
          <p:cNvSpPr txBox="1"/>
          <p:nvPr/>
        </p:nvSpPr>
        <p:spPr>
          <a:xfrm>
            <a:off x="9751243" y="535208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936B6B-43C4-4D9A-B61E-86392DF332C1}"/>
              </a:ext>
            </a:extLst>
          </p:cNvPr>
          <p:cNvSpPr txBox="1"/>
          <p:nvPr/>
        </p:nvSpPr>
        <p:spPr>
          <a:xfrm>
            <a:off x="9881580" y="5164809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3044B7-3470-444C-8102-327F7EB943F8}"/>
              </a:ext>
            </a:extLst>
          </p:cNvPr>
          <p:cNvSpPr txBox="1"/>
          <p:nvPr/>
        </p:nvSpPr>
        <p:spPr>
          <a:xfrm>
            <a:off x="10245289" y="496206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3F7CE5-5B6C-4858-AA19-61591A237AA0}"/>
              </a:ext>
            </a:extLst>
          </p:cNvPr>
          <p:cNvSpPr txBox="1"/>
          <p:nvPr/>
        </p:nvSpPr>
        <p:spPr>
          <a:xfrm>
            <a:off x="10121778" y="464749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72D58A-7FD9-4F93-9031-9ED8C60E8F62}"/>
              </a:ext>
            </a:extLst>
          </p:cNvPr>
          <p:cNvSpPr txBox="1"/>
          <p:nvPr/>
        </p:nvSpPr>
        <p:spPr>
          <a:xfrm>
            <a:off x="9059464" y="414475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43C146-B454-4CCA-8A02-D2EDA7DF51C2}"/>
              </a:ext>
            </a:extLst>
          </p:cNvPr>
          <p:cNvSpPr txBox="1"/>
          <p:nvPr/>
        </p:nvSpPr>
        <p:spPr>
          <a:xfrm>
            <a:off x="8945618" y="3806317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E334D0-A2BA-4E4B-8BC9-C553720BFAC4}"/>
              </a:ext>
            </a:extLst>
          </p:cNvPr>
          <p:cNvSpPr txBox="1"/>
          <p:nvPr/>
        </p:nvSpPr>
        <p:spPr>
          <a:xfrm>
            <a:off x="8850004" y="3536622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E39653-31A0-4A02-8F50-E632982A6A27}"/>
              </a:ext>
            </a:extLst>
          </p:cNvPr>
          <p:cNvSpPr txBox="1"/>
          <p:nvPr/>
        </p:nvSpPr>
        <p:spPr>
          <a:xfrm>
            <a:off x="9291582" y="4676042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FEB50C-C253-405E-AA3B-CBB46B2B215A}"/>
              </a:ext>
            </a:extLst>
          </p:cNvPr>
          <p:cNvSpPr txBox="1"/>
          <p:nvPr/>
        </p:nvSpPr>
        <p:spPr>
          <a:xfrm>
            <a:off x="9168070" y="496206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AA05E58-3323-46A8-BC82-68F0DA666BEF}"/>
              </a:ext>
            </a:extLst>
          </p:cNvPr>
          <p:cNvSpPr txBox="1"/>
          <p:nvPr/>
        </p:nvSpPr>
        <p:spPr>
          <a:xfrm>
            <a:off x="9421934" y="5164809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3F37EFB-5A7E-4FC9-B1DC-D6D036E424A9}"/>
              </a:ext>
            </a:extLst>
          </p:cNvPr>
          <p:cNvSpPr txBox="1"/>
          <p:nvPr/>
        </p:nvSpPr>
        <p:spPr>
          <a:xfrm>
            <a:off x="8585850" y="3942252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Pi0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11B77E4-7336-45B9-B1A3-F5BC673AB524}"/>
              </a:ext>
            </a:extLst>
          </p:cNvPr>
          <p:cNvSpPr txBox="1"/>
          <p:nvPr/>
        </p:nvSpPr>
        <p:spPr>
          <a:xfrm>
            <a:off x="8589577" y="452582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CF2D9F-E9DF-453A-85BE-78735E6FAB42}"/>
              </a:ext>
            </a:extLst>
          </p:cNvPr>
          <p:cNvSpPr txBox="1"/>
          <p:nvPr/>
        </p:nvSpPr>
        <p:spPr>
          <a:xfrm>
            <a:off x="8775856" y="4321281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CC3CB3-6BE6-4E14-B73C-355A79891C1B}"/>
              </a:ext>
            </a:extLst>
          </p:cNvPr>
          <p:cNvSpPr txBox="1"/>
          <p:nvPr/>
        </p:nvSpPr>
        <p:spPr>
          <a:xfrm>
            <a:off x="9002139" y="3147649"/>
            <a:ext cx="50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F46965E-9AB5-4739-8C94-0BB762E1B87B}"/>
              </a:ext>
            </a:extLst>
          </p:cNvPr>
          <p:cNvSpPr txBox="1"/>
          <p:nvPr/>
        </p:nvSpPr>
        <p:spPr>
          <a:xfrm>
            <a:off x="9246982" y="2937898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D3C2EF3-5A4E-4B7B-B137-7DF07C6AE2BE}"/>
              </a:ext>
            </a:extLst>
          </p:cNvPr>
          <p:cNvSpPr txBox="1"/>
          <p:nvPr/>
        </p:nvSpPr>
        <p:spPr>
          <a:xfrm>
            <a:off x="9539803" y="2763912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2CA2F79-D336-4EB2-8942-7DB8E6ED5AE2}"/>
              </a:ext>
            </a:extLst>
          </p:cNvPr>
          <p:cNvSpPr txBox="1"/>
          <p:nvPr/>
        </p:nvSpPr>
        <p:spPr>
          <a:xfrm>
            <a:off x="8554011" y="355327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7537790-D090-48BC-ADB8-54FCF4CE1B0C}"/>
              </a:ext>
            </a:extLst>
          </p:cNvPr>
          <p:cNvSpPr txBox="1"/>
          <p:nvPr/>
        </p:nvSpPr>
        <p:spPr>
          <a:xfrm>
            <a:off x="8236260" y="3521960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F34735-D180-4074-9ADB-6D5E0F219863}"/>
              </a:ext>
            </a:extLst>
          </p:cNvPr>
          <p:cNvSpPr txBox="1"/>
          <p:nvPr/>
        </p:nvSpPr>
        <p:spPr>
          <a:xfrm>
            <a:off x="8173501" y="3803899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299B37-47CD-480F-8CB8-E66A5BF71E50}"/>
              </a:ext>
            </a:extLst>
          </p:cNvPr>
          <p:cNvSpPr txBox="1"/>
          <p:nvPr/>
        </p:nvSpPr>
        <p:spPr>
          <a:xfrm>
            <a:off x="8006404" y="413580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44709D-5350-43E6-8F9B-F25575663143}"/>
              </a:ext>
            </a:extLst>
          </p:cNvPr>
          <p:cNvSpPr txBox="1"/>
          <p:nvPr/>
        </p:nvSpPr>
        <p:spPr>
          <a:xfrm>
            <a:off x="8322682" y="4338555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4379084-B5AE-4067-959C-EA1361FA634D}"/>
              </a:ext>
            </a:extLst>
          </p:cNvPr>
          <p:cNvSpPr txBox="1"/>
          <p:nvPr/>
        </p:nvSpPr>
        <p:spPr>
          <a:xfrm>
            <a:off x="5055767" y="3548179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Pr0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9E9EF9E-AC68-46B5-8D0A-461565BC5295}"/>
              </a:ext>
            </a:extLst>
          </p:cNvPr>
          <p:cNvSpPr txBox="1"/>
          <p:nvPr/>
        </p:nvSpPr>
        <p:spPr>
          <a:xfrm>
            <a:off x="5110636" y="399799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DCC5E0C-A978-4EAE-AD50-86E5183B0B29}"/>
              </a:ext>
            </a:extLst>
          </p:cNvPr>
          <p:cNvSpPr txBox="1"/>
          <p:nvPr/>
        </p:nvSpPr>
        <p:spPr>
          <a:xfrm>
            <a:off x="5402448" y="4014549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C44C2BF-BF85-481D-95B3-CE025C45924F}"/>
              </a:ext>
            </a:extLst>
          </p:cNvPr>
          <p:cNvSpPr txBox="1"/>
          <p:nvPr/>
        </p:nvSpPr>
        <p:spPr>
          <a:xfrm>
            <a:off x="5479781" y="371470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CC394A-369D-4177-AAE0-07733E3DB6C5}"/>
              </a:ext>
            </a:extLst>
          </p:cNvPr>
          <p:cNvSpPr txBox="1"/>
          <p:nvPr/>
        </p:nvSpPr>
        <p:spPr>
          <a:xfrm>
            <a:off x="5577549" y="34269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6BCDFB-50DB-40A3-9A24-9D931DD7EEC0}"/>
              </a:ext>
            </a:extLst>
          </p:cNvPr>
          <p:cNvSpPr txBox="1"/>
          <p:nvPr/>
        </p:nvSpPr>
        <p:spPr>
          <a:xfrm>
            <a:off x="5313139" y="323024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093C954-688F-4109-8E39-0284D0794881}"/>
              </a:ext>
            </a:extLst>
          </p:cNvPr>
          <p:cNvSpPr txBox="1"/>
          <p:nvPr/>
        </p:nvSpPr>
        <p:spPr>
          <a:xfrm>
            <a:off x="5066116" y="300791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AD49600-8B34-48A9-BDD2-31B378B6B512}"/>
              </a:ext>
            </a:extLst>
          </p:cNvPr>
          <p:cNvSpPr txBox="1"/>
          <p:nvPr/>
        </p:nvSpPr>
        <p:spPr>
          <a:xfrm>
            <a:off x="4810630" y="320662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9965F97-8604-4278-87EB-399EE5FB6C8A}"/>
              </a:ext>
            </a:extLst>
          </p:cNvPr>
          <p:cNvSpPr txBox="1"/>
          <p:nvPr/>
        </p:nvSpPr>
        <p:spPr>
          <a:xfrm>
            <a:off x="4498744" y="338400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791E8D8-1CE7-4036-BAA7-3F1D0BD4B782}"/>
              </a:ext>
            </a:extLst>
          </p:cNvPr>
          <p:cNvSpPr txBox="1"/>
          <p:nvPr/>
        </p:nvSpPr>
        <p:spPr>
          <a:xfrm>
            <a:off x="4617040" y="371470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BFE768-466F-437D-BAFE-5C17C99F07C0}"/>
              </a:ext>
            </a:extLst>
          </p:cNvPr>
          <p:cNvSpPr txBox="1"/>
          <p:nvPr/>
        </p:nvSpPr>
        <p:spPr>
          <a:xfrm>
            <a:off x="4674223" y="401638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876D32C-5B7A-44B3-83AA-4905B78C4109}"/>
              </a:ext>
            </a:extLst>
          </p:cNvPr>
          <p:cNvSpPr txBox="1"/>
          <p:nvPr/>
        </p:nvSpPr>
        <p:spPr>
          <a:xfrm>
            <a:off x="6237236" y="271500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W0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CE9BBD0-20DA-4B92-A765-6199BDF1A51B}"/>
              </a:ext>
            </a:extLst>
          </p:cNvPr>
          <p:cNvSpPr txBox="1"/>
          <p:nvPr/>
        </p:nvSpPr>
        <p:spPr>
          <a:xfrm>
            <a:off x="6230895" y="319964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W1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01D7ABE-20BE-4ECA-9071-F669F32279A7}"/>
              </a:ext>
            </a:extLst>
          </p:cNvPr>
          <p:cNvSpPr txBox="1"/>
          <p:nvPr/>
        </p:nvSpPr>
        <p:spPr>
          <a:xfrm>
            <a:off x="6514228" y="3198936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W10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6CAF894-AD1A-445D-B414-538FEE02FC59}"/>
              </a:ext>
            </a:extLst>
          </p:cNvPr>
          <p:cNvSpPr txBox="1"/>
          <p:nvPr/>
        </p:nvSpPr>
        <p:spPr>
          <a:xfrm>
            <a:off x="6661250" y="288152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W9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C26A3E9-280D-4596-90DB-10A92E547434}"/>
              </a:ext>
            </a:extLst>
          </p:cNvPr>
          <p:cNvSpPr txBox="1"/>
          <p:nvPr/>
        </p:nvSpPr>
        <p:spPr>
          <a:xfrm>
            <a:off x="6759018" y="259377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W8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301DF6-3BCA-4C01-B6CE-BF4841A5EBBC}"/>
              </a:ext>
            </a:extLst>
          </p:cNvPr>
          <p:cNvSpPr txBox="1"/>
          <p:nvPr/>
        </p:nvSpPr>
        <p:spPr>
          <a:xfrm>
            <a:off x="6494608" y="239706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W7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E80A80-8B0C-493A-BA23-4C16FD8CE5FE}"/>
              </a:ext>
            </a:extLst>
          </p:cNvPr>
          <p:cNvSpPr txBox="1"/>
          <p:nvPr/>
        </p:nvSpPr>
        <p:spPr>
          <a:xfrm>
            <a:off x="6247585" y="217473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W6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0970210-67C5-4227-AA67-DD9CF474EB8E}"/>
              </a:ext>
            </a:extLst>
          </p:cNvPr>
          <p:cNvSpPr txBox="1"/>
          <p:nvPr/>
        </p:nvSpPr>
        <p:spPr>
          <a:xfrm>
            <a:off x="5992099" y="237345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W5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3382C2-5E32-476B-9FE1-FB18DF409E08}"/>
              </a:ext>
            </a:extLst>
          </p:cNvPr>
          <p:cNvSpPr txBox="1"/>
          <p:nvPr/>
        </p:nvSpPr>
        <p:spPr>
          <a:xfrm>
            <a:off x="5680213" y="255082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W4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BE0E920-2F33-4029-AE9D-AB98B24E623F}"/>
              </a:ext>
            </a:extLst>
          </p:cNvPr>
          <p:cNvSpPr txBox="1"/>
          <p:nvPr/>
        </p:nvSpPr>
        <p:spPr>
          <a:xfrm>
            <a:off x="5798509" y="288152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W3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4961574-CBE6-48BC-B61D-EC216F2C201F}"/>
              </a:ext>
            </a:extLst>
          </p:cNvPr>
          <p:cNvSpPr txBox="1"/>
          <p:nvPr/>
        </p:nvSpPr>
        <p:spPr>
          <a:xfrm>
            <a:off x="5910910" y="3192141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W2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9DD0948-D8D3-41E0-B7EC-DD43406158F4}"/>
              </a:ext>
            </a:extLst>
          </p:cNvPr>
          <p:cNvSpPr txBox="1"/>
          <p:nvPr/>
        </p:nvSpPr>
        <p:spPr>
          <a:xfrm>
            <a:off x="5508641" y="4939925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T0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BB28826-D0FE-4138-AFCD-036446D55818}"/>
              </a:ext>
            </a:extLst>
          </p:cNvPr>
          <p:cNvSpPr txBox="1"/>
          <p:nvPr/>
        </p:nvSpPr>
        <p:spPr>
          <a:xfrm>
            <a:off x="5563510" y="5389742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F742B37-A90B-4DA2-9710-9F5DC19503D2}"/>
              </a:ext>
            </a:extLst>
          </p:cNvPr>
          <p:cNvSpPr txBox="1"/>
          <p:nvPr/>
        </p:nvSpPr>
        <p:spPr>
          <a:xfrm>
            <a:off x="5881633" y="538927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536AC14-2087-4A2B-81BD-FB5FFEBBFF33}"/>
              </a:ext>
            </a:extLst>
          </p:cNvPr>
          <p:cNvSpPr txBox="1"/>
          <p:nvPr/>
        </p:nvSpPr>
        <p:spPr>
          <a:xfrm>
            <a:off x="5932655" y="510644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96135A7-70B8-41A4-918B-42ADEE1394AA}"/>
              </a:ext>
            </a:extLst>
          </p:cNvPr>
          <p:cNvSpPr txBox="1"/>
          <p:nvPr/>
        </p:nvSpPr>
        <p:spPr>
          <a:xfrm>
            <a:off x="6030423" y="481869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64BF93E-53AF-4752-8CFB-593CAECC1E33}"/>
              </a:ext>
            </a:extLst>
          </p:cNvPr>
          <p:cNvSpPr txBox="1"/>
          <p:nvPr/>
        </p:nvSpPr>
        <p:spPr>
          <a:xfrm>
            <a:off x="5766013" y="462198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CB988D1-131F-4B38-9830-24C60BA0E91D}"/>
              </a:ext>
            </a:extLst>
          </p:cNvPr>
          <p:cNvSpPr txBox="1"/>
          <p:nvPr/>
        </p:nvSpPr>
        <p:spPr>
          <a:xfrm>
            <a:off x="5518990" y="439965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99356D2-FD2E-4661-B011-92CEDE8F7A19}"/>
              </a:ext>
            </a:extLst>
          </p:cNvPr>
          <p:cNvSpPr txBox="1"/>
          <p:nvPr/>
        </p:nvSpPr>
        <p:spPr>
          <a:xfrm>
            <a:off x="5263504" y="459837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A26B7-FFD8-436A-B53A-5CEAC867585F}"/>
              </a:ext>
            </a:extLst>
          </p:cNvPr>
          <p:cNvSpPr txBox="1"/>
          <p:nvPr/>
        </p:nvSpPr>
        <p:spPr>
          <a:xfrm>
            <a:off x="4951618" y="477574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CE39222-0316-4BCD-AEBB-14C31FA4B24C}"/>
              </a:ext>
            </a:extLst>
          </p:cNvPr>
          <p:cNvSpPr txBox="1"/>
          <p:nvPr/>
        </p:nvSpPr>
        <p:spPr>
          <a:xfrm>
            <a:off x="5069914" y="510644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98F0729-F452-4718-B313-84D29BCAE99D}"/>
              </a:ext>
            </a:extLst>
          </p:cNvPr>
          <p:cNvSpPr txBox="1"/>
          <p:nvPr/>
        </p:nvSpPr>
        <p:spPr>
          <a:xfrm>
            <a:off x="5188621" y="539634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24B1AA2-961C-459D-A920-FB45DE589B5E}"/>
              </a:ext>
            </a:extLst>
          </p:cNvPr>
          <p:cNvSpPr txBox="1"/>
          <p:nvPr/>
        </p:nvSpPr>
        <p:spPr>
          <a:xfrm>
            <a:off x="6965602" y="4962018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H0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17C3E8E-AA0F-48FA-B70C-279FAE92257B}"/>
              </a:ext>
            </a:extLst>
          </p:cNvPr>
          <p:cNvSpPr txBox="1"/>
          <p:nvPr/>
        </p:nvSpPr>
        <p:spPr>
          <a:xfrm>
            <a:off x="6992905" y="5414252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0C2FCD-93D6-4226-AFAE-1E16B15A033C}"/>
              </a:ext>
            </a:extLst>
          </p:cNvPr>
          <p:cNvSpPr txBox="1"/>
          <p:nvPr/>
        </p:nvSpPr>
        <p:spPr>
          <a:xfrm>
            <a:off x="7291832" y="5423611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FDFD89A-419F-4D73-9F77-2C5E7295204B}"/>
              </a:ext>
            </a:extLst>
          </p:cNvPr>
          <p:cNvSpPr txBox="1"/>
          <p:nvPr/>
        </p:nvSpPr>
        <p:spPr>
          <a:xfrm>
            <a:off x="7389616" y="512853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97739BD-F515-4C17-893B-970D496DDF6B}"/>
              </a:ext>
            </a:extLst>
          </p:cNvPr>
          <p:cNvSpPr txBox="1"/>
          <p:nvPr/>
        </p:nvSpPr>
        <p:spPr>
          <a:xfrm>
            <a:off x="7487384" y="484078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0A23913-2E08-455E-A8F8-34FD2EE1F3A1}"/>
              </a:ext>
            </a:extLst>
          </p:cNvPr>
          <p:cNvSpPr txBox="1"/>
          <p:nvPr/>
        </p:nvSpPr>
        <p:spPr>
          <a:xfrm>
            <a:off x="7222974" y="464408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CF42254-2A75-4357-A98F-2FF132777E58}"/>
              </a:ext>
            </a:extLst>
          </p:cNvPr>
          <p:cNvSpPr txBox="1"/>
          <p:nvPr/>
        </p:nvSpPr>
        <p:spPr>
          <a:xfrm>
            <a:off x="6975951" y="442175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DBC27EC-D436-4D57-B731-360CBE895324}"/>
              </a:ext>
            </a:extLst>
          </p:cNvPr>
          <p:cNvSpPr txBox="1"/>
          <p:nvPr/>
        </p:nvSpPr>
        <p:spPr>
          <a:xfrm>
            <a:off x="6720465" y="4620466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9AEA6E5-98FB-43D2-8EC9-CABBCE1527B8}"/>
              </a:ext>
            </a:extLst>
          </p:cNvPr>
          <p:cNvSpPr txBox="1"/>
          <p:nvPr/>
        </p:nvSpPr>
        <p:spPr>
          <a:xfrm>
            <a:off x="6408579" y="4797841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5B605A9-D934-4940-A153-528C64C60F29}"/>
              </a:ext>
            </a:extLst>
          </p:cNvPr>
          <p:cNvSpPr txBox="1"/>
          <p:nvPr/>
        </p:nvSpPr>
        <p:spPr>
          <a:xfrm>
            <a:off x="6526875" y="512853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3E86EA-184F-4799-AC4F-DCB9DDE94D10}"/>
              </a:ext>
            </a:extLst>
          </p:cNvPr>
          <p:cNvSpPr txBox="1"/>
          <p:nvPr/>
        </p:nvSpPr>
        <p:spPr>
          <a:xfrm>
            <a:off x="6618004" y="543297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FD34E07-D21A-41FE-BD7E-AD3491C3D6FB}"/>
              </a:ext>
            </a:extLst>
          </p:cNvPr>
          <p:cNvSpPr txBox="1"/>
          <p:nvPr/>
        </p:nvSpPr>
        <p:spPr>
          <a:xfrm>
            <a:off x="7399681" y="3567033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R0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DE6B836-98CC-4BB4-86A2-7D234C24EF27}"/>
              </a:ext>
            </a:extLst>
          </p:cNvPr>
          <p:cNvSpPr txBox="1"/>
          <p:nvPr/>
        </p:nvSpPr>
        <p:spPr>
          <a:xfrm>
            <a:off x="7454550" y="4016850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C048586-3287-4782-8211-FC4A223EF32E}"/>
              </a:ext>
            </a:extLst>
          </p:cNvPr>
          <p:cNvSpPr txBox="1"/>
          <p:nvPr/>
        </p:nvSpPr>
        <p:spPr>
          <a:xfrm>
            <a:off x="7701479" y="4044282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33BC6F3-6D3E-4C2B-B835-A4E8C2563DD9}"/>
              </a:ext>
            </a:extLst>
          </p:cNvPr>
          <p:cNvSpPr txBox="1"/>
          <p:nvPr/>
        </p:nvSpPr>
        <p:spPr>
          <a:xfrm>
            <a:off x="7823695" y="373355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AACFFB0-4A7C-4DFF-9AEB-22171E682E4A}"/>
              </a:ext>
            </a:extLst>
          </p:cNvPr>
          <p:cNvSpPr txBox="1"/>
          <p:nvPr/>
        </p:nvSpPr>
        <p:spPr>
          <a:xfrm>
            <a:off x="7921463" y="344580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6244D29-46CB-4539-936B-A76AD2EE444F}"/>
              </a:ext>
            </a:extLst>
          </p:cNvPr>
          <p:cNvSpPr txBox="1"/>
          <p:nvPr/>
        </p:nvSpPr>
        <p:spPr>
          <a:xfrm>
            <a:off x="7657053" y="3249095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CE6943-B1EB-43B2-90D6-085D1BB55CE3}"/>
              </a:ext>
            </a:extLst>
          </p:cNvPr>
          <p:cNvSpPr txBox="1"/>
          <p:nvPr/>
        </p:nvSpPr>
        <p:spPr>
          <a:xfrm>
            <a:off x="7410030" y="3026765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C1ED8A3-C72E-4BF4-BC7F-5D1AB247ED2C}"/>
              </a:ext>
            </a:extLst>
          </p:cNvPr>
          <p:cNvSpPr txBox="1"/>
          <p:nvPr/>
        </p:nvSpPr>
        <p:spPr>
          <a:xfrm>
            <a:off x="7154544" y="3225481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29CB6D0-41D8-485E-AA7E-1AE9CE034951}"/>
              </a:ext>
            </a:extLst>
          </p:cNvPr>
          <p:cNvSpPr txBox="1"/>
          <p:nvPr/>
        </p:nvSpPr>
        <p:spPr>
          <a:xfrm>
            <a:off x="6868872" y="3412103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049A735-4BA8-4A6E-B20B-1F89CF6EFE15}"/>
              </a:ext>
            </a:extLst>
          </p:cNvPr>
          <p:cNvSpPr txBox="1"/>
          <p:nvPr/>
        </p:nvSpPr>
        <p:spPr>
          <a:xfrm>
            <a:off x="6960954" y="373355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91AA384-1B46-4815-B503-EE64884A47DA}"/>
              </a:ext>
            </a:extLst>
          </p:cNvPr>
          <p:cNvSpPr txBox="1"/>
          <p:nvPr/>
        </p:nvSpPr>
        <p:spPr>
          <a:xfrm>
            <a:off x="7080940" y="4024886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CF7AFBD-D693-4641-ACC5-DECD408B0FC0}"/>
              </a:ext>
            </a:extLst>
          </p:cNvPr>
          <p:cNvSpPr txBox="1"/>
          <p:nvPr/>
        </p:nvSpPr>
        <p:spPr>
          <a:xfrm>
            <a:off x="9708836" y="3568355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L0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4737C5E-D98F-4BF8-AAD3-3BAAAFEB2FA9}"/>
              </a:ext>
            </a:extLst>
          </p:cNvPr>
          <p:cNvSpPr txBox="1"/>
          <p:nvPr/>
        </p:nvSpPr>
        <p:spPr>
          <a:xfrm>
            <a:off x="9763705" y="4018172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B08EC67-FA02-4DB3-8B56-8F878DFD9DD0}"/>
              </a:ext>
            </a:extLst>
          </p:cNvPr>
          <p:cNvSpPr txBox="1"/>
          <p:nvPr/>
        </p:nvSpPr>
        <p:spPr>
          <a:xfrm>
            <a:off x="10019934" y="4008991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903E9FC-A3FC-49CC-998A-D1C8D92C4F19}"/>
              </a:ext>
            </a:extLst>
          </p:cNvPr>
          <p:cNvSpPr txBox="1"/>
          <p:nvPr/>
        </p:nvSpPr>
        <p:spPr>
          <a:xfrm>
            <a:off x="10132850" y="373487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760E42E-1F30-4D5F-91A5-085D71BC124C}"/>
              </a:ext>
            </a:extLst>
          </p:cNvPr>
          <p:cNvSpPr txBox="1"/>
          <p:nvPr/>
        </p:nvSpPr>
        <p:spPr>
          <a:xfrm>
            <a:off x="10230618" y="344712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EF2D6AD-8D63-423F-9054-5424B8065BC0}"/>
              </a:ext>
            </a:extLst>
          </p:cNvPr>
          <p:cNvSpPr txBox="1"/>
          <p:nvPr/>
        </p:nvSpPr>
        <p:spPr>
          <a:xfrm>
            <a:off x="9966208" y="325041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519CBF5-B7F8-408A-AB2E-F939FFEE2C2B}"/>
              </a:ext>
            </a:extLst>
          </p:cNvPr>
          <p:cNvSpPr txBox="1"/>
          <p:nvPr/>
        </p:nvSpPr>
        <p:spPr>
          <a:xfrm>
            <a:off x="9719185" y="302808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60B6B2A-4B68-4AA0-BB53-1D127DC83016}"/>
              </a:ext>
            </a:extLst>
          </p:cNvPr>
          <p:cNvSpPr txBox="1"/>
          <p:nvPr/>
        </p:nvSpPr>
        <p:spPr>
          <a:xfrm>
            <a:off x="9463699" y="322680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652482B-AA39-4C2F-8861-9FD6AC672252}"/>
              </a:ext>
            </a:extLst>
          </p:cNvPr>
          <p:cNvSpPr txBox="1"/>
          <p:nvPr/>
        </p:nvSpPr>
        <p:spPr>
          <a:xfrm>
            <a:off x="9151813" y="3404178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262FE88-618B-434F-AA3C-33B6A37AAF50}"/>
              </a:ext>
            </a:extLst>
          </p:cNvPr>
          <p:cNvSpPr txBox="1"/>
          <p:nvPr/>
        </p:nvSpPr>
        <p:spPr>
          <a:xfrm>
            <a:off x="9270109" y="373487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83B1BFB-D1E1-4A2C-988D-22D7556EDC6D}"/>
              </a:ext>
            </a:extLst>
          </p:cNvPr>
          <p:cNvSpPr txBox="1"/>
          <p:nvPr/>
        </p:nvSpPr>
        <p:spPr>
          <a:xfrm>
            <a:off x="9390305" y="403369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L2</a:t>
            </a:r>
            <a:endParaRPr lang="LID4096" sz="140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C18FB7-F6D1-4934-AD53-9DBB33AF6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528" y="483152"/>
            <a:ext cx="2271420" cy="117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itle 1">
            <a:extLst>
              <a:ext uri="{FF2B5EF4-FFF2-40B4-BE49-F238E27FC236}">
                <a16:creationId xmlns:a16="http://schemas.microsoft.com/office/drawing/2014/main" id="{1A87C7DC-C9F1-4049-BF78-B1756A476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de-AT"/>
              <a:t>Basic MOVES</a:t>
            </a:r>
            <a:endParaRPr lang="LID4096"/>
          </a:p>
        </p:txBody>
      </p:sp>
      <p:sp>
        <p:nvSpPr>
          <p:cNvPr id="153" name="Content Placeholder 2">
            <a:extLst>
              <a:ext uri="{FF2B5EF4-FFF2-40B4-BE49-F238E27FC236}">
                <a16:creationId xmlns:a16="http://schemas.microsoft.com/office/drawing/2014/main" id="{0C13D097-0A8A-4189-8737-30BEC6B5B277}"/>
              </a:ext>
            </a:extLst>
          </p:cNvPr>
          <p:cNvSpPr txBox="1">
            <a:spLocks/>
          </p:cNvSpPr>
          <p:nvPr/>
        </p:nvSpPr>
        <p:spPr>
          <a:xfrm>
            <a:off x="1222248" y="2273808"/>
            <a:ext cx="2286919" cy="720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1600" dirty="0"/>
              <a:t>Prolog: l</a:t>
            </a:r>
          </a:p>
          <a:p>
            <a:r>
              <a:rPr lang="de-AT" sz="1600" dirty="0"/>
              <a:t>Online Simulator: 7  </a:t>
            </a:r>
          </a:p>
        </p:txBody>
      </p:sp>
    </p:spTree>
    <p:extLst>
      <p:ext uri="{BB962C8B-B14F-4D97-AF65-F5344CB8AC3E}">
        <p14:creationId xmlns:p14="http://schemas.microsoft.com/office/powerpoint/2010/main" val="2497063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9F9543-85B6-432A-9D1A-F403CFEED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2969" y="1978491"/>
            <a:ext cx="7554965" cy="394362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C366AA-1538-459C-9525-9377EFB1FF65}"/>
              </a:ext>
            </a:extLst>
          </p:cNvPr>
          <p:cNvSpPr txBox="1"/>
          <p:nvPr/>
        </p:nvSpPr>
        <p:spPr>
          <a:xfrm>
            <a:off x="6215658" y="3915247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G0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6C50C-C6AF-4CBB-BCDA-C6E8BACCE0C1}"/>
              </a:ext>
            </a:extLst>
          </p:cNvPr>
          <p:cNvSpPr txBox="1"/>
          <p:nvPr/>
        </p:nvSpPr>
        <p:spPr>
          <a:xfrm>
            <a:off x="6288198" y="449797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1A689-4F3F-4C4D-9742-A392A0DE303A}"/>
              </a:ext>
            </a:extLst>
          </p:cNvPr>
          <p:cNvSpPr txBox="1"/>
          <p:nvPr/>
        </p:nvSpPr>
        <p:spPr>
          <a:xfrm>
            <a:off x="6535221" y="431069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B1FE1-CF58-47A8-B85A-B930F0EC17FE}"/>
              </a:ext>
            </a:extLst>
          </p:cNvPr>
          <p:cNvSpPr txBox="1"/>
          <p:nvPr/>
        </p:nvSpPr>
        <p:spPr>
          <a:xfrm>
            <a:off x="6782244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ADC32-2C77-47B0-A062-E8A3E71587EA}"/>
              </a:ext>
            </a:extLst>
          </p:cNvPr>
          <p:cNvSpPr txBox="1"/>
          <p:nvPr/>
        </p:nvSpPr>
        <p:spPr>
          <a:xfrm>
            <a:off x="6658733" y="379337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24124-B27B-444F-890A-3E9D5D7A6C6F}"/>
              </a:ext>
            </a:extLst>
          </p:cNvPr>
          <p:cNvSpPr txBox="1"/>
          <p:nvPr/>
        </p:nvSpPr>
        <p:spPr>
          <a:xfrm>
            <a:off x="6562897" y="352690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EADF3D-E28C-49CF-AA49-D233AA07B4D7}"/>
              </a:ext>
            </a:extLst>
          </p:cNvPr>
          <p:cNvSpPr txBox="1"/>
          <p:nvPr/>
        </p:nvSpPr>
        <p:spPr>
          <a:xfrm>
            <a:off x="6252632" y="35254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F41BA-56C9-4049-805F-9F84F9999967}"/>
              </a:ext>
            </a:extLst>
          </p:cNvPr>
          <p:cNvSpPr txBox="1"/>
          <p:nvPr/>
        </p:nvSpPr>
        <p:spPr>
          <a:xfrm>
            <a:off x="5908611" y="35203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D231B7-7A11-4DAF-96B9-7EC46533C93E}"/>
              </a:ext>
            </a:extLst>
          </p:cNvPr>
          <p:cNvSpPr txBox="1"/>
          <p:nvPr/>
        </p:nvSpPr>
        <p:spPr>
          <a:xfrm>
            <a:off x="5828537" y="382192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39A9DF-4053-4443-9FC7-2E5EEA8CDCDC}"/>
              </a:ext>
            </a:extLst>
          </p:cNvPr>
          <p:cNvSpPr txBox="1"/>
          <p:nvPr/>
        </p:nvSpPr>
        <p:spPr>
          <a:xfrm>
            <a:off x="5705025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341CC0-279F-4EA3-83C4-5CBF9902164B}"/>
              </a:ext>
            </a:extLst>
          </p:cNvPr>
          <p:cNvSpPr txBox="1"/>
          <p:nvPr/>
        </p:nvSpPr>
        <p:spPr>
          <a:xfrm>
            <a:off x="5958889" y="4310696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2548C3-F0B1-48B7-A4B9-45E6D9010046}"/>
              </a:ext>
            </a:extLst>
          </p:cNvPr>
          <p:cNvSpPr txBox="1"/>
          <p:nvPr/>
        </p:nvSpPr>
        <p:spPr>
          <a:xfrm>
            <a:off x="8924827" y="2599043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B0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73133A-1348-43CA-AB84-0999C669E482}"/>
              </a:ext>
            </a:extLst>
          </p:cNvPr>
          <p:cNvSpPr txBox="1"/>
          <p:nvPr/>
        </p:nvSpPr>
        <p:spPr>
          <a:xfrm>
            <a:off x="8997367" y="3181766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E0816E-1BA4-42BB-94A0-4409C71D1BDA}"/>
              </a:ext>
            </a:extLst>
          </p:cNvPr>
          <p:cNvSpPr txBox="1"/>
          <p:nvPr/>
        </p:nvSpPr>
        <p:spPr>
          <a:xfrm>
            <a:off x="9217492" y="2993940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9AB045-F82B-43C3-9148-8282F23745C5}"/>
              </a:ext>
            </a:extLst>
          </p:cNvPr>
          <p:cNvSpPr txBox="1"/>
          <p:nvPr/>
        </p:nvSpPr>
        <p:spPr>
          <a:xfrm>
            <a:off x="9525242" y="2791743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E28CB5-56EC-4018-A714-24E2DDF571E4}"/>
              </a:ext>
            </a:extLst>
          </p:cNvPr>
          <p:cNvSpPr txBox="1"/>
          <p:nvPr/>
        </p:nvSpPr>
        <p:spPr>
          <a:xfrm>
            <a:off x="9421934" y="2477010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3ED0A5-A296-44DA-AA85-2A8295DB2F2B}"/>
              </a:ext>
            </a:extLst>
          </p:cNvPr>
          <p:cNvSpPr txBox="1"/>
          <p:nvPr/>
        </p:nvSpPr>
        <p:spPr>
          <a:xfrm>
            <a:off x="9316784" y="2192008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331829-632F-4D07-86A1-D0555D12B62C}"/>
              </a:ext>
            </a:extLst>
          </p:cNvPr>
          <p:cNvSpPr txBox="1"/>
          <p:nvPr/>
        </p:nvSpPr>
        <p:spPr>
          <a:xfrm>
            <a:off x="9005167" y="220001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907DA7-C1FE-4DFA-BD26-14DED12B691D}"/>
              </a:ext>
            </a:extLst>
          </p:cNvPr>
          <p:cNvSpPr txBox="1"/>
          <p:nvPr/>
        </p:nvSpPr>
        <p:spPr>
          <a:xfrm>
            <a:off x="8664763" y="2195278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C39F70-9178-4286-958A-17B522C79EA4}"/>
              </a:ext>
            </a:extLst>
          </p:cNvPr>
          <p:cNvSpPr txBox="1"/>
          <p:nvPr/>
        </p:nvSpPr>
        <p:spPr>
          <a:xfrm>
            <a:off x="8537706" y="2505725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9C566A-977D-45EC-9732-2E5CC98376FE}"/>
              </a:ext>
            </a:extLst>
          </p:cNvPr>
          <p:cNvSpPr txBox="1"/>
          <p:nvPr/>
        </p:nvSpPr>
        <p:spPr>
          <a:xfrm>
            <a:off x="8414194" y="2791744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27FA11-0FE0-41F3-91C5-58E796C0AFF4}"/>
              </a:ext>
            </a:extLst>
          </p:cNvPr>
          <p:cNvSpPr txBox="1"/>
          <p:nvPr/>
        </p:nvSpPr>
        <p:spPr>
          <a:xfrm>
            <a:off x="8702197" y="2994492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544907-C014-446F-B27D-1E65F3F0ECDA}"/>
              </a:ext>
            </a:extLst>
          </p:cNvPr>
          <p:cNvSpPr txBox="1"/>
          <p:nvPr/>
        </p:nvSpPr>
        <p:spPr>
          <a:xfrm>
            <a:off x="10372581" y="2547575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Y0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65849B-D72D-492C-A10D-01C206551D0F}"/>
              </a:ext>
            </a:extLst>
          </p:cNvPr>
          <p:cNvSpPr txBox="1"/>
          <p:nvPr/>
        </p:nvSpPr>
        <p:spPr>
          <a:xfrm>
            <a:off x="10445121" y="313029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Y1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41974E-16F6-45F0-995E-322C9FE98082}"/>
              </a:ext>
            </a:extLst>
          </p:cNvPr>
          <p:cNvSpPr txBox="1"/>
          <p:nvPr/>
        </p:nvSpPr>
        <p:spPr>
          <a:xfrm>
            <a:off x="10628825" y="2952394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Y10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98AA97-1597-45A5-800B-1FA3F2C71080}"/>
              </a:ext>
            </a:extLst>
          </p:cNvPr>
          <p:cNvSpPr txBox="1"/>
          <p:nvPr/>
        </p:nvSpPr>
        <p:spPr>
          <a:xfrm>
            <a:off x="10958614" y="2785085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Y9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BA4480-86E2-4DF9-A061-3EC4CEA6E539}"/>
              </a:ext>
            </a:extLst>
          </p:cNvPr>
          <p:cNvSpPr txBox="1"/>
          <p:nvPr/>
        </p:nvSpPr>
        <p:spPr>
          <a:xfrm>
            <a:off x="10815656" y="242570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Y8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5B726D-2C1A-4CBB-B1A8-F66EB8A1A9E7}"/>
              </a:ext>
            </a:extLst>
          </p:cNvPr>
          <p:cNvSpPr txBox="1"/>
          <p:nvPr/>
        </p:nvSpPr>
        <p:spPr>
          <a:xfrm>
            <a:off x="10719820" y="215922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Y7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018F46-11B6-4A5A-A9D6-62DCD9F050D9}"/>
              </a:ext>
            </a:extLst>
          </p:cNvPr>
          <p:cNvSpPr txBox="1"/>
          <p:nvPr/>
        </p:nvSpPr>
        <p:spPr>
          <a:xfrm>
            <a:off x="10409555" y="215774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Y6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73DF27-F6DF-4B05-84F3-C06B79DF2340}"/>
              </a:ext>
            </a:extLst>
          </p:cNvPr>
          <p:cNvSpPr txBox="1"/>
          <p:nvPr/>
        </p:nvSpPr>
        <p:spPr>
          <a:xfrm>
            <a:off x="10065534" y="215264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Y5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2EEF8D-0BF1-43AD-96BD-C17CDFDFA961}"/>
              </a:ext>
            </a:extLst>
          </p:cNvPr>
          <p:cNvSpPr txBox="1"/>
          <p:nvPr/>
        </p:nvSpPr>
        <p:spPr>
          <a:xfrm>
            <a:off x="9985460" y="2454257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Y4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6C4DFC-7C25-4C28-9A77-9288ABB0CAFD}"/>
              </a:ext>
            </a:extLst>
          </p:cNvPr>
          <p:cNvSpPr txBox="1"/>
          <p:nvPr/>
        </p:nvSpPr>
        <p:spPr>
          <a:xfrm>
            <a:off x="9888210" y="2784844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Y3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8D6C70-6F2E-4CF9-92A8-EC69E40A7FAF}"/>
              </a:ext>
            </a:extLst>
          </p:cNvPr>
          <p:cNvSpPr txBox="1"/>
          <p:nvPr/>
        </p:nvSpPr>
        <p:spPr>
          <a:xfrm>
            <a:off x="10160035" y="2951233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Y2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17FB8E-34BA-4BA7-A052-2FBFE3705D32}"/>
              </a:ext>
            </a:extLst>
          </p:cNvPr>
          <p:cNvSpPr txBox="1"/>
          <p:nvPr/>
        </p:nvSpPr>
        <p:spPr>
          <a:xfrm>
            <a:off x="10842349" y="3915247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O0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12BEA3-5798-4CEF-8B7F-8879B8F8F702}"/>
              </a:ext>
            </a:extLst>
          </p:cNvPr>
          <p:cNvSpPr txBox="1"/>
          <p:nvPr/>
        </p:nvSpPr>
        <p:spPr>
          <a:xfrm>
            <a:off x="5839441" y="5405462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EC7CA2-4AB1-4F6D-889A-7C1FB2AE3C88}"/>
              </a:ext>
            </a:extLst>
          </p:cNvPr>
          <p:cNvSpPr txBox="1"/>
          <p:nvPr/>
        </p:nvSpPr>
        <p:spPr>
          <a:xfrm>
            <a:off x="11074755" y="433096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9E8210-9D33-4E5A-A8AD-F5E5EA134509}"/>
              </a:ext>
            </a:extLst>
          </p:cNvPr>
          <p:cNvSpPr txBox="1"/>
          <p:nvPr/>
        </p:nvSpPr>
        <p:spPr>
          <a:xfrm>
            <a:off x="11408935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F10BC5-70BD-4B06-96DF-E78E41D63707}"/>
              </a:ext>
            </a:extLst>
          </p:cNvPr>
          <p:cNvSpPr txBox="1"/>
          <p:nvPr/>
        </p:nvSpPr>
        <p:spPr>
          <a:xfrm>
            <a:off x="11285424" y="379337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3A0799-AB0A-4D3E-9EAD-D2647C493CEE}"/>
              </a:ext>
            </a:extLst>
          </p:cNvPr>
          <p:cNvSpPr txBox="1"/>
          <p:nvPr/>
        </p:nvSpPr>
        <p:spPr>
          <a:xfrm>
            <a:off x="11189588" y="352690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9E92BE-45DD-4A5B-8EFB-D4E4B8D957FB}"/>
              </a:ext>
            </a:extLst>
          </p:cNvPr>
          <p:cNvSpPr txBox="1"/>
          <p:nvPr/>
        </p:nvSpPr>
        <p:spPr>
          <a:xfrm>
            <a:off x="10879323" y="35254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13AE23-FDC0-48D8-94CB-91B1A03FF2D2}"/>
              </a:ext>
            </a:extLst>
          </p:cNvPr>
          <p:cNvSpPr txBox="1"/>
          <p:nvPr/>
        </p:nvSpPr>
        <p:spPr>
          <a:xfrm>
            <a:off x="10535302" y="35203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2BBBA2-D7C3-4D46-A7A8-5ED68795A91F}"/>
              </a:ext>
            </a:extLst>
          </p:cNvPr>
          <p:cNvSpPr txBox="1"/>
          <p:nvPr/>
        </p:nvSpPr>
        <p:spPr>
          <a:xfrm>
            <a:off x="10455228" y="382192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5609414-A814-4647-92CD-319F9B152763}"/>
              </a:ext>
            </a:extLst>
          </p:cNvPr>
          <p:cNvSpPr txBox="1"/>
          <p:nvPr/>
        </p:nvSpPr>
        <p:spPr>
          <a:xfrm>
            <a:off x="5173667" y="5403045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3DFD33-3517-4DB4-890D-9810E3FBE016}"/>
              </a:ext>
            </a:extLst>
          </p:cNvPr>
          <p:cNvSpPr txBox="1"/>
          <p:nvPr/>
        </p:nvSpPr>
        <p:spPr>
          <a:xfrm>
            <a:off x="5534048" y="540327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3FEEB2-D289-4498-AA1B-E62C01B44DE1}"/>
              </a:ext>
            </a:extLst>
          </p:cNvPr>
          <p:cNvSpPr txBox="1"/>
          <p:nvPr/>
        </p:nvSpPr>
        <p:spPr>
          <a:xfrm>
            <a:off x="9678703" y="4769360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Gr0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7B0A03-9C38-4AD7-9754-66807F1BEA29}"/>
              </a:ext>
            </a:extLst>
          </p:cNvPr>
          <p:cNvSpPr txBox="1"/>
          <p:nvPr/>
        </p:nvSpPr>
        <p:spPr>
          <a:xfrm>
            <a:off x="9751243" y="535208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936B6B-43C4-4D9A-B61E-86392DF332C1}"/>
              </a:ext>
            </a:extLst>
          </p:cNvPr>
          <p:cNvSpPr txBox="1"/>
          <p:nvPr/>
        </p:nvSpPr>
        <p:spPr>
          <a:xfrm>
            <a:off x="9881580" y="5164809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3044B7-3470-444C-8102-327F7EB943F8}"/>
              </a:ext>
            </a:extLst>
          </p:cNvPr>
          <p:cNvSpPr txBox="1"/>
          <p:nvPr/>
        </p:nvSpPr>
        <p:spPr>
          <a:xfrm>
            <a:off x="10245289" y="496206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3F7CE5-5B6C-4858-AA19-61591A237AA0}"/>
              </a:ext>
            </a:extLst>
          </p:cNvPr>
          <p:cNvSpPr txBox="1"/>
          <p:nvPr/>
        </p:nvSpPr>
        <p:spPr>
          <a:xfrm>
            <a:off x="10121778" y="464749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72D58A-7FD9-4F93-9031-9ED8C60E8F62}"/>
              </a:ext>
            </a:extLst>
          </p:cNvPr>
          <p:cNvSpPr txBox="1"/>
          <p:nvPr/>
        </p:nvSpPr>
        <p:spPr>
          <a:xfrm>
            <a:off x="10025942" y="438101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43C146-B454-4CCA-8A02-D2EDA7DF51C2}"/>
              </a:ext>
            </a:extLst>
          </p:cNvPr>
          <p:cNvSpPr txBox="1"/>
          <p:nvPr/>
        </p:nvSpPr>
        <p:spPr>
          <a:xfrm>
            <a:off x="9715677" y="437953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E334D0-A2BA-4E4B-8BC9-C553720BFAC4}"/>
              </a:ext>
            </a:extLst>
          </p:cNvPr>
          <p:cNvSpPr txBox="1"/>
          <p:nvPr/>
        </p:nvSpPr>
        <p:spPr>
          <a:xfrm>
            <a:off x="9371656" y="437443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E39653-31A0-4A02-8F50-E632982A6A27}"/>
              </a:ext>
            </a:extLst>
          </p:cNvPr>
          <p:cNvSpPr txBox="1"/>
          <p:nvPr/>
        </p:nvSpPr>
        <p:spPr>
          <a:xfrm>
            <a:off x="9291582" y="4676042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FEB50C-C253-405E-AA3B-CBB46B2B215A}"/>
              </a:ext>
            </a:extLst>
          </p:cNvPr>
          <p:cNvSpPr txBox="1"/>
          <p:nvPr/>
        </p:nvSpPr>
        <p:spPr>
          <a:xfrm>
            <a:off x="9168070" y="496206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AA05E58-3323-46A8-BC82-68F0DA666BEF}"/>
              </a:ext>
            </a:extLst>
          </p:cNvPr>
          <p:cNvSpPr txBox="1"/>
          <p:nvPr/>
        </p:nvSpPr>
        <p:spPr>
          <a:xfrm>
            <a:off x="9421934" y="5164809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3F37EFB-5A7E-4FC9-B1DC-D6D036E424A9}"/>
              </a:ext>
            </a:extLst>
          </p:cNvPr>
          <p:cNvSpPr txBox="1"/>
          <p:nvPr/>
        </p:nvSpPr>
        <p:spPr>
          <a:xfrm>
            <a:off x="8585850" y="3942252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Pi0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11B77E4-7336-45B9-B1A3-F5BC673AB524}"/>
              </a:ext>
            </a:extLst>
          </p:cNvPr>
          <p:cNvSpPr txBox="1"/>
          <p:nvPr/>
        </p:nvSpPr>
        <p:spPr>
          <a:xfrm>
            <a:off x="9410313" y="4039458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CF2D9F-E9DF-453A-85BE-78735E6FAB42}"/>
              </a:ext>
            </a:extLst>
          </p:cNvPr>
          <p:cNvSpPr txBox="1"/>
          <p:nvPr/>
        </p:nvSpPr>
        <p:spPr>
          <a:xfrm>
            <a:off x="9673285" y="4030165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CC3CB3-6BE6-4E14-B73C-355A79891C1B}"/>
              </a:ext>
            </a:extLst>
          </p:cNvPr>
          <p:cNvSpPr txBox="1"/>
          <p:nvPr/>
        </p:nvSpPr>
        <p:spPr>
          <a:xfrm>
            <a:off x="10033966" y="4038285"/>
            <a:ext cx="50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F46965E-9AB5-4739-8C94-0BB762E1B87B}"/>
              </a:ext>
            </a:extLst>
          </p:cNvPr>
          <p:cNvSpPr txBox="1"/>
          <p:nvPr/>
        </p:nvSpPr>
        <p:spPr>
          <a:xfrm>
            <a:off x="8960112" y="382123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D3C2EF3-5A4E-4B7B-B137-7DF07C6AE2BE}"/>
              </a:ext>
            </a:extLst>
          </p:cNvPr>
          <p:cNvSpPr txBox="1"/>
          <p:nvPr/>
        </p:nvSpPr>
        <p:spPr>
          <a:xfrm>
            <a:off x="8864276" y="355475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2CA2F79-D336-4EB2-8942-7DB8E6ED5AE2}"/>
              </a:ext>
            </a:extLst>
          </p:cNvPr>
          <p:cNvSpPr txBox="1"/>
          <p:nvPr/>
        </p:nvSpPr>
        <p:spPr>
          <a:xfrm>
            <a:off x="8554011" y="355327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7537790-D090-48BC-ADB8-54FCF4CE1B0C}"/>
              </a:ext>
            </a:extLst>
          </p:cNvPr>
          <p:cNvSpPr txBox="1"/>
          <p:nvPr/>
        </p:nvSpPr>
        <p:spPr>
          <a:xfrm>
            <a:off x="8236260" y="3521960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F34735-D180-4074-9ADB-6D5E0F219863}"/>
              </a:ext>
            </a:extLst>
          </p:cNvPr>
          <p:cNvSpPr txBox="1"/>
          <p:nvPr/>
        </p:nvSpPr>
        <p:spPr>
          <a:xfrm>
            <a:off x="8173501" y="3803899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299B37-47CD-480F-8CB8-E66A5BF71E50}"/>
              </a:ext>
            </a:extLst>
          </p:cNvPr>
          <p:cNvSpPr txBox="1"/>
          <p:nvPr/>
        </p:nvSpPr>
        <p:spPr>
          <a:xfrm>
            <a:off x="8006404" y="413580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44709D-5350-43E6-8F9B-F25575663143}"/>
              </a:ext>
            </a:extLst>
          </p:cNvPr>
          <p:cNvSpPr txBox="1"/>
          <p:nvPr/>
        </p:nvSpPr>
        <p:spPr>
          <a:xfrm>
            <a:off x="8322682" y="4338555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4379084-B5AE-4067-959C-EA1361FA634D}"/>
              </a:ext>
            </a:extLst>
          </p:cNvPr>
          <p:cNvSpPr txBox="1"/>
          <p:nvPr/>
        </p:nvSpPr>
        <p:spPr>
          <a:xfrm>
            <a:off x="5055767" y="3548179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Pr0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9E9EF9E-AC68-46B5-8D0A-461565BC5295}"/>
              </a:ext>
            </a:extLst>
          </p:cNvPr>
          <p:cNvSpPr txBox="1"/>
          <p:nvPr/>
        </p:nvSpPr>
        <p:spPr>
          <a:xfrm>
            <a:off x="5110636" y="399799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DCC5E0C-A978-4EAE-AD50-86E5183B0B29}"/>
              </a:ext>
            </a:extLst>
          </p:cNvPr>
          <p:cNvSpPr txBox="1"/>
          <p:nvPr/>
        </p:nvSpPr>
        <p:spPr>
          <a:xfrm>
            <a:off x="5402448" y="4014549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C44C2BF-BF85-481D-95B3-CE025C45924F}"/>
              </a:ext>
            </a:extLst>
          </p:cNvPr>
          <p:cNvSpPr txBox="1"/>
          <p:nvPr/>
        </p:nvSpPr>
        <p:spPr>
          <a:xfrm>
            <a:off x="5479781" y="371470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CC394A-369D-4177-AAE0-07733E3DB6C5}"/>
              </a:ext>
            </a:extLst>
          </p:cNvPr>
          <p:cNvSpPr txBox="1"/>
          <p:nvPr/>
        </p:nvSpPr>
        <p:spPr>
          <a:xfrm>
            <a:off x="5577549" y="34269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6BCDFB-50DB-40A3-9A24-9D931DD7EEC0}"/>
              </a:ext>
            </a:extLst>
          </p:cNvPr>
          <p:cNvSpPr txBox="1"/>
          <p:nvPr/>
        </p:nvSpPr>
        <p:spPr>
          <a:xfrm>
            <a:off x="5313139" y="323024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093C954-688F-4109-8E39-0284D0794881}"/>
              </a:ext>
            </a:extLst>
          </p:cNvPr>
          <p:cNvSpPr txBox="1"/>
          <p:nvPr/>
        </p:nvSpPr>
        <p:spPr>
          <a:xfrm>
            <a:off x="5066116" y="300791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AD49600-8B34-48A9-BDD2-31B378B6B512}"/>
              </a:ext>
            </a:extLst>
          </p:cNvPr>
          <p:cNvSpPr txBox="1"/>
          <p:nvPr/>
        </p:nvSpPr>
        <p:spPr>
          <a:xfrm>
            <a:off x="4810630" y="320662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9965F97-8604-4278-87EB-399EE5FB6C8A}"/>
              </a:ext>
            </a:extLst>
          </p:cNvPr>
          <p:cNvSpPr txBox="1"/>
          <p:nvPr/>
        </p:nvSpPr>
        <p:spPr>
          <a:xfrm>
            <a:off x="4498744" y="338400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791E8D8-1CE7-4036-BAA7-3F1D0BD4B782}"/>
              </a:ext>
            </a:extLst>
          </p:cNvPr>
          <p:cNvSpPr txBox="1"/>
          <p:nvPr/>
        </p:nvSpPr>
        <p:spPr>
          <a:xfrm>
            <a:off x="4617040" y="371470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BFE768-466F-437D-BAFE-5C17C99F07C0}"/>
              </a:ext>
            </a:extLst>
          </p:cNvPr>
          <p:cNvSpPr txBox="1"/>
          <p:nvPr/>
        </p:nvSpPr>
        <p:spPr>
          <a:xfrm>
            <a:off x="4674223" y="401638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876D32C-5B7A-44B3-83AA-4905B78C4109}"/>
              </a:ext>
            </a:extLst>
          </p:cNvPr>
          <p:cNvSpPr txBox="1"/>
          <p:nvPr/>
        </p:nvSpPr>
        <p:spPr>
          <a:xfrm>
            <a:off x="6237236" y="271500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W0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CE9BBD0-20DA-4B92-A765-6199BDF1A51B}"/>
              </a:ext>
            </a:extLst>
          </p:cNvPr>
          <p:cNvSpPr txBox="1"/>
          <p:nvPr/>
        </p:nvSpPr>
        <p:spPr>
          <a:xfrm>
            <a:off x="6230895" y="319964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W1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01D7ABE-20BE-4ECA-9071-F669F32279A7}"/>
              </a:ext>
            </a:extLst>
          </p:cNvPr>
          <p:cNvSpPr txBox="1"/>
          <p:nvPr/>
        </p:nvSpPr>
        <p:spPr>
          <a:xfrm>
            <a:off x="6514228" y="3198936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W10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6CAF894-AD1A-445D-B414-538FEE02FC59}"/>
              </a:ext>
            </a:extLst>
          </p:cNvPr>
          <p:cNvSpPr txBox="1"/>
          <p:nvPr/>
        </p:nvSpPr>
        <p:spPr>
          <a:xfrm>
            <a:off x="6661250" y="288152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W9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C26A3E9-280D-4596-90DB-10A92E547434}"/>
              </a:ext>
            </a:extLst>
          </p:cNvPr>
          <p:cNvSpPr txBox="1"/>
          <p:nvPr/>
        </p:nvSpPr>
        <p:spPr>
          <a:xfrm>
            <a:off x="6759018" y="259377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W8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301DF6-3BCA-4C01-B6CE-BF4841A5EBBC}"/>
              </a:ext>
            </a:extLst>
          </p:cNvPr>
          <p:cNvSpPr txBox="1"/>
          <p:nvPr/>
        </p:nvSpPr>
        <p:spPr>
          <a:xfrm>
            <a:off x="6494608" y="239706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W7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E80A80-8B0C-493A-BA23-4C16FD8CE5FE}"/>
              </a:ext>
            </a:extLst>
          </p:cNvPr>
          <p:cNvSpPr txBox="1"/>
          <p:nvPr/>
        </p:nvSpPr>
        <p:spPr>
          <a:xfrm>
            <a:off x="6247585" y="217473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W6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0970210-67C5-4227-AA67-DD9CF474EB8E}"/>
              </a:ext>
            </a:extLst>
          </p:cNvPr>
          <p:cNvSpPr txBox="1"/>
          <p:nvPr/>
        </p:nvSpPr>
        <p:spPr>
          <a:xfrm>
            <a:off x="5992099" y="237345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W5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3382C2-5E32-476B-9FE1-FB18DF409E08}"/>
              </a:ext>
            </a:extLst>
          </p:cNvPr>
          <p:cNvSpPr txBox="1"/>
          <p:nvPr/>
        </p:nvSpPr>
        <p:spPr>
          <a:xfrm>
            <a:off x="5680213" y="255082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W4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BE0E920-2F33-4029-AE9D-AB98B24E623F}"/>
              </a:ext>
            </a:extLst>
          </p:cNvPr>
          <p:cNvSpPr txBox="1"/>
          <p:nvPr/>
        </p:nvSpPr>
        <p:spPr>
          <a:xfrm>
            <a:off x="5798509" y="288152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W3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4961574-CBE6-48BC-B61D-EC216F2C201F}"/>
              </a:ext>
            </a:extLst>
          </p:cNvPr>
          <p:cNvSpPr txBox="1"/>
          <p:nvPr/>
        </p:nvSpPr>
        <p:spPr>
          <a:xfrm>
            <a:off x="5910910" y="3192141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W2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9DD0948-D8D3-41E0-B7EC-DD43406158F4}"/>
              </a:ext>
            </a:extLst>
          </p:cNvPr>
          <p:cNvSpPr txBox="1"/>
          <p:nvPr/>
        </p:nvSpPr>
        <p:spPr>
          <a:xfrm>
            <a:off x="5508641" y="4939925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T0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BB28826-D0FE-4138-AFCD-036446D55818}"/>
              </a:ext>
            </a:extLst>
          </p:cNvPr>
          <p:cNvSpPr txBox="1"/>
          <p:nvPr/>
        </p:nvSpPr>
        <p:spPr>
          <a:xfrm>
            <a:off x="7006078" y="5393509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F742B37-A90B-4DA2-9710-9F5DC19503D2}"/>
              </a:ext>
            </a:extLst>
          </p:cNvPr>
          <p:cNvSpPr txBox="1"/>
          <p:nvPr/>
        </p:nvSpPr>
        <p:spPr>
          <a:xfrm>
            <a:off x="7286431" y="540128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536AC14-2087-4A2B-81BD-FB5FFEBBFF33}"/>
              </a:ext>
            </a:extLst>
          </p:cNvPr>
          <p:cNvSpPr txBox="1"/>
          <p:nvPr/>
        </p:nvSpPr>
        <p:spPr>
          <a:xfrm>
            <a:off x="5932655" y="510644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96135A7-70B8-41A4-918B-42ADEE1394AA}"/>
              </a:ext>
            </a:extLst>
          </p:cNvPr>
          <p:cNvSpPr txBox="1"/>
          <p:nvPr/>
        </p:nvSpPr>
        <p:spPr>
          <a:xfrm>
            <a:off x="6030423" y="481869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64BF93E-53AF-4752-8CFB-593CAECC1E33}"/>
              </a:ext>
            </a:extLst>
          </p:cNvPr>
          <p:cNvSpPr txBox="1"/>
          <p:nvPr/>
        </p:nvSpPr>
        <p:spPr>
          <a:xfrm>
            <a:off x="5766013" y="462198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CB988D1-131F-4B38-9830-24C60BA0E91D}"/>
              </a:ext>
            </a:extLst>
          </p:cNvPr>
          <p:cNvSpPr txBox="1"/>
          <p:nvPr/>
        </p:nvSpPr>
        <p:spPr>
          <a:xfrm>
            <a:off x="5518990" y="439965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99356D2-FD2E-4661-B011-92CEDE8F7A19}"/>
              </a:ext>
            </a:extLst>
          </p:cNvPr>
          <p:cNvSpPr txBox="1"/>
          <p:nvPr/>
        </p:nvSpPr>
        <p:spPr>
          <a:xfrm>
            <a:off x="5263504" y="459837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A26B7-FFD8-436A-B53A-5CEAC867585F}"/>
              </a:ext>
            </a:extLst>
          </p:cNvPr>
          <p:cNvSpPr txBox="1"/>
          <p:nvPr/>
        </p:nvSpPr>
        <p:spPr>
          <a:xfrm>
            <a:off x="4951618" y="477574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CE39222-0316-4BCD-AEBB-14C31FA4B24C}"/>
              </a:ext>
            </a:extLst>
          </p:cNvPr>
          <p:cNvSpPr txBox="1"/>
          <p:nvPr/>
        </p:nvSpPr>
        <p:spPr>
          <a:xfrm>
            <a:off x="5069914" y="510644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98F0729-F452-4718-B313-84D29BCAE99D}"/>
              </a:ext>
            </a:extLst>
          </p:cNvPr>
          <p:cNvSpPr txBox="1"/>
          <p:nvPr/>
        </p:nvSpPr>
        <p:spPr>
          <a:xfrm>
            <a:off x="6658733" y="5404225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24B1AA2-961C-459D-A920-FB45DE589B5E}"/>
              </a:ext>
            </a:extLst>
          </p:cNvPr>
          <p:cNvSpPr txBox="1"/>
          <p:nvPr/>
        </p:nvSpPr>
        <p:spPr>
          <a:xfrm>
            <a:off x="6965602" y="4962018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H0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17C3E8E-AA0F-48FA-B70C-279FAE92257B}"/>
              </a:ext>
            </a:extLst>
          </p:cNvPr>
          <p:cNvSpPr txBox="1"/>
          <p:nvPr/>
        </p:nvSpPr>
        <p:spPr>
          <a:xfrm>
            <a:off x="8859192" y="4310695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0C2FCD-93D6-4226-AFAE-1E16B15A033C}"/>
              </a:ext>
            </a:extLst>
          </p:cNvPr>
          <p:cNvSpPr txBox="1"/>
          <p:nvPr/>
        </p:nvSpPr>
        <p:spPr>
          <a:xfrm>
            <a:off x="9090719" y="4117462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FDFD89A-419F-4D73-9F77-2C5E7295204B}"/>
              </a:ext>
            </a:extLst>
          </p:cNvPr>
          <p:cNvSpPr txBox="1"/>
          <p:nvPr/>
        </p:nvSpPr>
        <p:spPr>
          <a:xfrm>
            <a:off x="7389616" y="512853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97739BD-F515-4C17-893B-970D496DDF6B}"/>
              </a:ext>
            </a:extLst>
          </p:cNvPr>
          <p:cNvSpPr txBox="1"/>
          <p:nvPr/>
        </p:nvSpPr>
        <p:spPr>
          <a:xfrm>
            <a:off x="7487384" y="484078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0A23913-2E08-455E-A8F8-34FD2EE1F3A1}"/>
              </a:ext>
            </a:extLst>
          </p:cNvPr>
          <p:cNvSpPr txBox="1"/>
          <p:nvPr/>
        </p:nvSpPr>
        <p:spPr>
          <a:xfrm>
            <a:off x="7222974" y="464408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CF42254-2A75-4357-A98F-2FF132777E58}"/>
              </a:ext>
            </a:extLst>
          </p:cNvPr>
          <p:cNvSpPr txBox="1"/>
          <p:nvPr/>
        </p:nvSpPr>
        <p:spPr>
          <a:xfrm>
            <a:off x="6975951" y="442175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DBC27EC-D436-4D57-B731-360CBE895324}"/>
              </a:ext>
            </a:extLst>
          </p:cNvPr>
          <p:cNvSpPr txBox="1"/>
          <p:nvPr/>
        </p:nvSpPr>
        <p:spPr>
          <a:xfrm>
            <a:off x="6720465" y="4620466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9AEA6E5-98FB-43D2-8EC9-CABBCE1527B8}"/>
              </a:ext>
            </a:extLst>
          </p:cNvPr>
          <p:cNvSpPr txBox="1"/>
          <p:nvPr/>
        </p:nvSpPr>
        <p:spPr>
          <a:xfrm>
            <a:off x="6408579" y="4797841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5B605A9-D934-4940-A153-528C64C60F29}"/>
              </a:ext>
            </a:extLst>
          </p:cNvPr>
          <p:cNvSpPr txBox="1"/>
          <p:nvPr/>
        </p:nvSpPr>
        <p:spPr>
          <a:xfrm>
            <a:off x="6526875" y="512853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3E86EA-184F-4799-AC4F-DCB9DDE94D10}"/>
              </a:ext>
            </a:extLst>
          </p:cNvPr>
          <p:cNvSpPr txBox="1"/>
          <p:nvPr/>
        </p:nvSpPr>
        <p:spPr>
          <a:xfrm>
            <a:off x="8644368" y="4511898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FD34E07-D21A-41FE-BD7E-AD3491C3D6FB}"/>
              </a:ext>
            </a:extLst>
          </p:cNvPr>
          <p:cNvSpPr txBox="1"/>
          <p:nvPr/>
        </p:nvSpPr>
        <p:spPr>
          <a:xfrm>
            <a:off x="7399681" y="3567033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R0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DE6B836-98CC-4BB4-86A2-7D234C24EF27}"/>
              </a:ext>
            </a:extLst>
          </p:cNvPr>
          <p:cNvSpPr txBox="1"/>
          <p:nvPr/>
        </p:nvSpPr>
        <p:spPr>
          <a:xfrm>
            <a:off x="7454550" y="4016850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C048586-3287-4782-8211-FC4A223EF32E}"/>
              </a:ext>
            </a:extLst>
          </p:cNvPr>
          <p:cNvSpPr txBox="1"/>
          <p:nvPr/>
        </p:nvSpPr>
        <p:spPr>
          <a:xfrm>
            <a:off x="7701479" y="4044282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33BC6F3-6D3E-4C2B-B835-A4E8C2563DD9}"/>
              </a:ext>
            </a:extLst>
          </p:cNvPr>
          <p:cNvSpPr txBox="1"/>
          <p:nvPr/>
        </p:nvSpPr>
        <p:spPr>
          <a:xfrm>
            <a:off x="7823695" y="373355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AACFFB0-4A7C-4DFF-9AEB-22171E682E4A}"/>
              </a:ext>
            </a:extLst>
          </p:cNvPr>
          <p:cNvSpPr txBox="1"/>
          <p:nvPr/>
        </p:nvSpPr>
        <p:spPr>
          <a:xfrm>
            <a:off x="7921463" y="344580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6244D29-46CB-4539-936B-A76AD2EE444F}"/>
              </a:ext>
            </a:extLst>
          </p:cNvPr>
          <p:cNvSpPr txBox="1"/>
          <p:nvPr/>
        </p:nvSpPr>
        <p:spPr>
          <a:xfrm>
            <a:off x="7657053" y="3249095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CE6943-B1EB-43B2-90D6-085D1BB55CE3}"/>
              </a:ext>
            </a:extLst>
          </p:cNvPr>
          <p:cNvSpPr txBox="1"/>
          <p:nvPr/>
        </p:nvSpPr>
        <p:spPr>
          <a:xfrm>
            <a:off x="7410030" y="3026765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C1ED8A3-C72E-4BF4-BC7F-5D1AB247ED2C}"/>
              </a:ext>
            </a:extLst>
          </p:cNvPr>
          <p:cNvSpPr txBox="1"/>
          <p:nvPr/>
        </p:nvSpPr>
        <p:spPr>
          <a:xfrm>
            <a:off x="7154544" y="3225481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29CB6D0-41D8-485E-AA7E-1AE9CE034951}"/>
              </a:ext>
            </a:extLst>
          </p:cNvPr>
          <p:cNvSpPr txBox="1"/>
          <p:nvPr/>
        </p:nvSpPr>
        <p:spPr>
          <a:xfrm>
            <a:off x="6868872" y="3412103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049A735-4BA8-4A6E-B20B-1F89CF6EFE15}"/>
              </a:ext>
            </a:extLst>
          </p:cNvPr>
          <p:cNvSpPr txBox="1"/>
          <p:nvPr/>
        </p:nvSpPr>
        <p:spPr>
          <a:xfrm>
            <a:off x="6960954" y="373355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91AA384-1B46-4815-B503-EE64884A47DA}"/>
              </a:ext>
            </a:extLst>
          </p:cNvPr>
          <p:cNvSpPr txBox="1"/>
          <p:nvPr/>
        </p:nvSpPr>
        <p:spPr>
          <a:xfrm>
            <a:off x="7080940" y="4024886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CF7AFBD-D693-4641-ACC5-DECD408B0FC0}"/>
              </a:ext>
            </a:extLst>
          </p:cNvPr>
          <p:cNvSpPr txBox="1"/>
          <p:nvPr/>
        </p:nvSpPr>
        <p:spPr>
          <a:xfrm>
            <a:off x="9708836" y="3568355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L0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4737C5E-D98F-4BF8-AAD3-3BAAAFEB2FA9}"/>
              </a:ext>
            </a:extLst>
          </p:cNvPr>
          <p:cNvSpPr txBox="1"/>
          <p:nvPr/>
        </p:nvSpPr>
        <p:spPr>
          <a:xfrm>
            <a:off x="10684972" y="4349211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B08EC67-FA02-4DB3-8B56-8F878DFD9DD0}"/>
              </a:ext>
            </a:extLst>
          </p:cNvPr>
          <p:cNvSpPr txBox="1"/>
          <p:nvPr/>
        </p:nvSpPr>
        <p:spPr>
          <a:xfrm>
            <a:off x="10851182" y="4525828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903E9FC-A3FC-49CC-998A-D1C8D92C4F19}"/>
              </a:ext>
            </a:extLst>
          </p:cNvPr>
          <p:cNvSpPr txBox="1"/>
          <p:nvPr/>
        </p:nvSpPr>
        <p:spPr>
          <a:xfrm>
            <a:off x="10132850" y="373487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760E42E-1F30-4D5F-91A5-085D71BC124C}"/>
              </a:ext>
            </a:extLst>
          </p:cNvPr>
          <p:cNvSpPr txBox="1"/>
          <p:nvPr/>
        </p:nvSpPr>
        <p:spPr>
          <a:xfrm>
            <a:off x="10230618" y="344712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EF2D6AD-8D63-423F-9054-5424B8065BC0}"/>
              </a:ext>
            </a:extLst>
          </p:cNvPr>
          <p:cNvSpPr txBox="1"/>
          <p:nvPr/>
        </p:nvSpPr>
        <p:spPr>
          <a:xfrm>
            <a:off x="9966208" y="325041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519CBF5-B7F8-408A-AB2E-F939FFEE2C2B}"/>
              </a:ext>
            </a:extLst>
          </p:cNvPr>
          <p:cNvSpPr txBox="1"/>
          <p:nvPr/>
        </p:nvSpPr>
        <p:spPr>
          <a:xfrm>
            <a:off x="9719185" y="302808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60B6B2A-4B68-4AA0-BB53-1D127DC83016}"/>
              </a:ext>
            </a:extLst>
          </p:cNvPr>
          <p:cNvSpPr txBox="1"/>
          <p:nvPr/>
        </p:nvSpPr>
        <p:spPr>
          <a:xfrm>
            <a:off x="9463699" y="322680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652482B-AA39-4C2F-8861-9FD6AC672252}"/>
              </a:ext>
            </a:extLst>
          </p:cNvPr>
          <p:cNvSpPr txBox="1"/>
          <p:nvPr/>
        </p:nvSpPr>
        <p:spPr>
          <a:xfrm>
            <a:off x="9151813" y="3404178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262FE88-618B-434F-AA3C-33B6A37AAF50}"/>
              </a:ext>
            </a:extLst>
          </p:cNvPr>
          <p:cNvSpPr txBox="1"/>
          <p:nvPr/>
        </p:nvSpPr>
        <p:spPr>
          <a:xfrm>
            <a:off x="9270109" y="373487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83B1BFB-D1E1-4A2C-988D-22D7556EDC6D}"/>
              </a:ext>
            </a:extLst>
          </p:cNvPr>
          <p:cNvSpPr txBox="1"/>
          <p:nvPr/>
        </p:nvSpPr>
        <p:spPr>
          <a:xfrm>
            <a:off x="10411919" y="4157780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L2</a:t>
            </a:r>
            <a:endParaRPr lang="LID4096" sz="140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C18FB7-F6D1-4934-AD53-9DBB33AF6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528" y="483152"/>
            <a:ext cx="2271420" cy="117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itle 1">
            <a:extLst>
              <a:ext uri="{FF2B5EF4-FFF2-40B4-BE49-F238E27FC236}">
                <a16:creationId xmlns:a16="http://schemas.microsoft.com/office/drawing/2014/main" id="{1A87C7DC-C9F1-4049-BF78-B1756A476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de-AT"/>
              <a:t>Basic MOVES</a:t>
            </a:r>
            <a:endParaRPr lang="LID4096"/>
          </a:p>
        </p:txBody>
      </p:sp>
      <p:sp>
        <p:nvSpPr>
          <p:cNvPr id="153" name="Content Placeholder 2">
            <a:extLst>
              <a:ext uri="{FF2B5EF4-FFF2-40B4-BE49-F238E27FC236}">
                <a16:creationId xmlns:a16="http://schemas.microsoft.com/office/drawing/2014/main" id="{0C13D097-0A8A-4189-8737-30BEC6B5B277}"/>
              </a:ext>
            </a:extLst>
          </p:cNvPr>
          <p:cNvSpPr txBox="1">
            <a:spLocks/>
          </p:cNvSpPr>
          <p:nvPr/>
        </p:nvSpPr>
        <p:spPr>
          <a:xfrm>
            <a:off x="1222248" y="2273808"/>
            <a:ext cx="2286919" cy="720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1600" dirty="0"/>
              <a:t>Prolog: </a:t>
            </a:r>
            <a:r>
              <a:rPr lang="de-AT" sz="1600" dirty="0" err="1"/>
              <a:t>gr</a:t>
            </a:r>
            <a:endParaRPr lang="de-AT" sz="1600" dirty="0"/>
          </a:p>
          <a:p>
            <a:r>
              <a:rPr lang="de-AT" sz="1600" dirty="0"/>
              <a:t>Online Simulator: 8  </a:t>
            </a:r>
          </a:p>
        </p:txBody>
      </p:sp>
    </p:spTree>
    <p:extLst>
      <p:ext uri="{BB962C8B-B14F-4D97-AF65-F5344CB8AC3E}">
        <p14:creationId xmlns:p14="http://schemas.microsoft.com/office/powerpoint/2010/main" val="23326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9F9543-85B6-432A-9D1A-F403CFEED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9807" y="2044587"/>
            <a:ext cx="7554096" cy="395360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C366AA-1538-459C-9525-9377EFB1FF65}"/>
              </a:ext>
            </a:extLst>
          </p:cNvPr>
          <p:cNvSpPr txBox="1"/>
          <p:nvPr/>
        </p:nvSpPr>
        <p:spPr>
          <a:xfrm>
            <a:off x="6215658" y="3915247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G0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6C50C-C6AF-4CBB-BCDA-C6E8BACCE0C1}"/>
              </a:ext>
            </a:extLst>
          </p:cNvPr>
          <p:cNvSpPr txBox="1"/>
          <p:nvPr/>
        </p:nvSpPr>
        <p:spPr>
          <a:xfrm>
            <a:off x="6288198" y="449797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1A689-4F3F-4C4D-9742-A392A0DE303A}"/>
              </a:ext>
            </a:extLst>
          </p:cNvPr>
          <p:cNvSpPr txBox="1"/>
          <p:nvPr/>
        </p:nvSpPr>
        <p:spPr>
          <a:xfrm>
            <a:off x="6535221" y="431069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B1FE1-CF58-47A8-B85A-B930F0EC17FE}"/>
              </a:ext>
            </a:extLst>
          </p:cNvPr>
          <p:cNvSpPr txBox="1"/>
          <p:nvPr/>
        </p:nvSpPr>
        <p:spPr>
          <a:xfrm>
            <a:off x="6782244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ADC32-2C77-47B0-A062-E8A3E71587EA}"/>
              </a:ext>
            </a:extLst>
          </p:cNvPr>
          <p:cNvSpPr txBox="1"/>
          <p:nvPr/>
        </p:nvSpPr>
        <p:spPr>
          <a:xfrm>
            <a:off x="6658733" y="379337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24124-B27B-444F-890A-3E9D5D7A6C6F}"/>
              </a:ext>
            </a:extLst>
          </p:cNvPr>
          <p:cNvSpPr txBox="1"/>
          <p:nvPr/>
        </p:nvSpPr>
        <p:spPr>
          <a:xfrm>
            <a:off x="6562897" y="352690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EADF3D-E28C-49CF-AA49-D233AA07B4D7}"/>
              </a:ext>
            </a:extLst>
          </p:cNvPr>
          <p:cNvSpPr txBox="1"/>
          <p:nvPr/>
        </p:nvSpPr>
        <p:spPr>
          <a:xfrm>
            <a:off x="6252632" y="35254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F41BA-56C9-4049-805F-9F84F9999967}"/>
              </a:ext>
            </a:extLst>
          </p:cNvPr>
          <p:cNvSpPr txBox="1"/>
          <p:nvPr/>
        </p:nvSpPr>
        <p:spPr>
          <a:xfrm>
            <a:off x="5908611" y="35203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D231B7-7A11-4DAF-96B9-7EC46533C93E}"/>
              </a:ext>
            </a:extLst>
          </p:cNvPr>
          <p:cNvSpPr txBox="1"/>
          <p:nvPr/>
        </p:nvSpPr>
        <p:spPr>
          <a:xfrm>
            <a:off x="5828537" y="382192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39A9DF-4053-4443-9FC7-2E5EEA8CDCDC}"/>
              </a:ext>
            </a:extLst>
          </p:cNvPr>
          <p:cNvSpPr txBox="1"/>
          <p:nvPr/>
        </p:nvSpPr>
        <p:spPr>
          <a:xfrm>
            <a:off x="5705025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341CC0-279F-4EA3-83C4-5CBF9902164B}"/>
              </a:ext>
            </a:extLst>
          </p:cNvPr>
          <p:cNvSpPr txBox="1"/>
          <p:nvPr/>
        </p:nvSpPr>
        <p:spPr>
          <a:xfrm>
            <a:off x="5958889" y="4310696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2548C3-F0B1-48B7-A4B9-45E6D9010046}"/>
              </a:ext>
            </a:extLst>
          </p:cNvPr>
          <p:cNvSpPr txBox="1"/>
          <p:nvPr/>
        </p:nvSpPr>
        <p:spPr>
          <a:xfrm>
            <a:off x="8924827" y="2599043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B0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73133A-1348-43CA-AB84-0999C669E482}"/>
              </a:ext>
            </a:extLst>
          </p:cNvPr>
          <p:cNvSpPr txBox="1"/>
          <p:nvPr/>
        </p:nvSpPr>
        <p:spPr>
          <a:xfrm>
            <a:off x="8997367" y="3181766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E0816E-1BA4-42BB-94A0-4409C71D1BDA}"/>
              </a:ext>
            </a:extLst>
          </p:cNvPr>
          <p:cNvSpPr txBox="1"/>
          <p:nvPr/>
        </p:nvSpPr>
        <p:spPr>
          <a:xfrm>
            <a:off x="9217492" y="2993940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9AB045-F82B-43C3-9148-8282F23745C5}"/>
              </a:ext>
            </a:extLst>
          </p:cNvPr>
          <p:cNvSpPr txBox="1"/>
          <p:nvPr/>
        </p:nvSpPr>
        <p:spPr>
          <a:xfrm>
            <a:off x="9525242" y="2791743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E28CB5-56EC-4018-A714-24E2DDF571E4}"/>
              </a:ext>
            </a:extLst>
          </p:cNvPr>
          <p:cNvSpPr txBox="1"/>
          <p:nvPr/>
        </p:nvSpPr>
        <p:spPr>
          <a:xfrm>
            <a:off x="9421934" y="2477010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3ED0A5-A296-44DA-AA85-2A8295DB2F2B}"/>
              </a:ext>
            </a:extLst>
          </p:cNvPr>
          <p:cNvSpPr txBox="1"/>
          <p:nvPr/>
        </p:nvSpPr>
        <p:spPr>
          <a:xfrm>
            <a:off x="9316784" y="2192008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331829-632F-4D07-86A1-D0555D12B62C}"/>
              </a:ext>
            </a:extLst>
          </p:cNvPr>
          <p:cNvSpPr txBox="1"/>
          <p:nvPr/>
        </p:nvSpPr>
        <p:spPr>
          <a:xfrm>
            <a:off x="9005167" y="220001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907DA7-C1FE-4DFA-BD26-14DED12B691D}"/>
              </a:ext>
            </a:extLst>
          </p:cNvPr>
          <p:cNvSpPr txBox="1"/>
          <p:nvPr/>
        </p:nvSpPr>
        <p:spPr>
          <a:xfrm>
            <a:off x="8664763" y="2195278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C39F70-9178-4286-958A-17B522C79EA4}"/>
              </a:ext>
            </a:extLst>
          </p:cNvPr>
          <p:cNvSpPr txBox="1"/>
          <p:nvPr/>
        </p:nvSpPr>
        <p:spPr>
          <a:xfrm>
            <a:off x="8537706" y="2505725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9C566A-977D-45EC-9732-2E5CC98376FE}"/>
              </a:ext>
            </a:extLst>
          </p:cNvPr>
          <p:cNvSpPr txBox="1"/>
          <p:nvPr/>
        </p:nvSpPr>
        <p:spPr>
          <a:xfrm>
            <a:off x="8414194" y="2791744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27FA11-0FE0-41F3-91C5-58E796C0AFF4}"/>
              </a:ext>
            </a:extLst>
          </p:cNvPr>
          <p:cNvSpPr txBox="1"/>
          <p:nvPr/>
        </p:nvSpPr>
        <p:spPr>
          <a:xfrm>
            <a:off x="8702197" y="2994492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544907-C014-446F-B27D-1E65F3F0ECDA}"/>
              </a:ext>
            </a:extLst>
          </p:cNvPr>
          <p:cNvSpPr txBox="1"/>
          <p:nvPr/>
        </p:nvSpPr>
        <p:spPr>
          <a:xfrm>
            <a:off x="10372581" y="2547575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Y0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65849B-D72D-492C-A10D-01C206551D0F}"/>
              </a:ext>
            </a:extLst>
          </p:cNvPr>
          <p:cNvSpPr txBox="1"/>
          <p:nvPr/>
        </p:nvSpPr>
        <p:spPr>
          <a:xfrm>
            <a:off x="4582458" y="3412103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Y1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41974E-16F6-45F0-995E-322C9FE98082}"/>
              </a:ext>
            </a:extLst>
          </p:cNvPr>
          <p:cNvSpPr txBox="1"/>
          <p:nvPr/>
        </p:nvSpPr>
        <p:spPr>
          <a:xfrm>
            <a:off x="4671510" y="3747797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Y10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98AA97-1597-45A5-800B-1FA3F2C71080}"/>
              </a:ext>
            </a:extLst>
          </p:cNvPr>
          <p:cNvSpPr txBox="1"/>
          <p:nvPr/>
        </p:nvSpPr>
        <p:spPr>
          <a:xfrm>
            <a:off x="4781176" y="4044281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Y9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BA4480-86E2-4DF9-A061-3EC4CEA6E539}"/>
              </a:ext>
            </a:extLst>
          </p:cNvPr>
          <p:cNvSpPr txBox="1"/>
          <p:nvPr/>
        </p:nvSpPr>
        <p:spPr>
          <a:xfrm>
            <a:off x="10815656" y="242570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Y8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5B726D-2C1A-4CBB-B1A8-F66EB8A1A9E7}"/>
              </a:ext>
            </a:extLst>
          </p:cNvPr>
          <p:cNvSpPr txBox="1"/>
          <p:nvPr/>
        </p:nvSpPr>
        <p:spPr>
          <a:xfrm>
            <a:off x="10719820" y="215922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Y7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018F46-11B6-4A5A-A9D6-62DCD9F050D9}"/>
              </a:ext>
            </a:extLst>
          </p:cNvPr>
          <p:cNvSpPr txBox="1"/>
          <p:nvPr/>
        </p:nvSpPr>
        <p:spPr>
          <a:xfrm>
            <a:off x="10409555" y="215774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Y6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73DF27-F6DF-4B05-84F3-C06B79DF2340}"/>
              </a:ext>
            </a:extLst>
          </p:cNvPr>
          <p:cNvSpPr txBox="1"/>
          <p:nvPr/>
        </p:nvSpPr>
        <p:spPr>
          <a:xfrm>
            <a:off x="10065534" y="215264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Y5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2EEF8D-0BF1-43AD-96BD-C17CDFDFA961}"/>
              </a:ext>
            </a:extLst>
          </p:cNvPr>
          <p:cNvSpPr txBox="1"/>
          <p:nvPr/>
        </p:nvSpPr>
        <p:spPr>
          <a:xfrm>
            <a:off x="9985460" y="2454257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Y4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6C4DFC-7C25-4C28-9A77-9288ABB0CAFD}"/>
              </a:ext>
            </a:extLst>
          </p:cNvPr>
          <p:cNvSpPr txBox="1"/>
          <p:nvPr/>
        </p:nvSpPr>
        <p:spPr>
          <a:xfrm>
            <a:off x="9888210" y="2784844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Y3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8D6C70-6F2E-4CF9-92A8-EC69E40A7FAF}"/>
              </a:ext>
            </a:extLst>
          </p:cNvPr>
          <p:cNvSpPr txBox="1"/>
          <p:nvPr/>
        </p:nvSpPr>
        <p:spPr>
          <a:xfrm>
            <a:off x="10160035" y="2951233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Y2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17FB8E-34BA-4BA7-A052-2FBFE3705D32}"/>
              </a:ext>
            </a:extLst>
          </p:cNvPr>
          <p:cNvSpPr txBox="1"/>
          <p:nvPr/>
        </p:nvSpPr>
        <p:spPr>
          <a:xfrm>
            <a:off x="10842349" y="3915247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O0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12BEA3-5798-4CEF-8B7F-8879B8F8F702}"/>
              </a:ext>
            </a:extLst>
          </p:cNvPr>
          <p:cNvSpPr txBox="1"/>
          <p:nvPr/>
        </p:nvSpPr>
        <p:spPr>
          <a:xfrm>
            <a:off x="10914889" y="449797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EC7CA2-4AB1-4F6D-889A-7C1FB2AE3C88}"/>
              </a:ext>
            </a:extLst>
          </p:cNvPr>
          <p:cNvSpPr txBox="1"/>
          <p:nvPr/>
        </p:nvSpPr>
        <p:spPr>
          <a:xfrm>
            <a:off x="11074755" y="433096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9E8210-9D33-4E5A-A8AD-F5E5EA134509}"/>
              </a:ext>
            </a:extLst>
          </p:cNvPr>
          <p:cNvSpPr txBox="1"/>
          <p:nvPr/>
        </p:nvSpPr>
        <p:spPr>
          <a:xfrm>
            <a:off x="11408935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F10BC5-70BD-4B06-96DF-E78E41D63707}"/>
              </a:ext>
            </a:extLst>
          </p:cNvPr>
          <p:cNvSpPr txBox="1"/>
          <p:nvPr/>
        </p:nvSpPr>
        <p:spPr>
          <a:xfrm>
            <a:off x="11285424" y="379337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3A0799-AB0A-4D3E-9EAD-D2647C493CEE}"/>
              </a:ext>
            </a:extLst>
          </p:cNvPr>
          <p:cNvSpPr txBox="1"/>
          <p:nvPr/>
        </p:nvSpPr>
        <p:spPr>
          <a:xfrm>
            <a:off x="11189588" y="352690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9E92BE-45DD-4A5B-8EFB-D4E4B8D957FB}"/>
              </a:ext>
            </a:extLst>
          </p:cNvPr>
          <p:cNvSpPr txBox="1"/>
          <p:nvPr/>
        </p:nvSpPr>
        <p:spPr>
          <a:xfrm>
            <a:off x="10879323" y="35254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13AE23-FDC0-48D8-94CB-91B1A03FF2D2}"/>
              </a:ext>
            </a:extLst>
          </p:cNvPr>
          <p:cNvSpPr txBox="1"/>
          <p:nvPr/>
        </p:nvSpPr>
        <p:spPr>
          <a:xfrm>
            <a:off x="10535302" y="35203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2BBBA2-D7C3-4D46-A7A8-5ED68795A91F}"/>
              </a:ext>
            </a:extLst>
          </p:cNvPr>
          <p:cNvSpPr txBox="1"/>
          <p:nvPr/>
        </p:nvSpPr>
        <p:spPr>
          <a:xfrm>
            <a:off x="10455228" y="382192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5609414-A814-4647-92CD-319F9B152763}"/>
              </a:ext>
            </a:extLst>
          </p:cNvPr>
          <p:cNvSpPr txBox="1"/>
          <p:nvPr/>
        </p:nvSpPr>
        <p:spPr>
          <a:xfrm>
            <a:off x="10331716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3DFD33-3517-4DB4-890D-9810E3FBE016}"/>
              </a:ext>
            </a:extLst>
          </p:cNvPr>
          <p:cNvSpPr txBox="1"/>
          <p:nvPr/>
        </p:nvSpPr>
        <p:spPr>
          <a:xfrm>
            <a:off x="10611478" y="4310696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3FEEB2-D289-4498-AA1B-E62C01B44DE1}"/>
              </a:ext>
            </a:extLst>
          </p:cNvPr>
          <p:cNvSpPr txBox="1"/>
          <p:nvPr/>
        </p:nvSpPr>
        <p:spPr>
          <a:xfrm>
            <a:off x="9678703" y="4769360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Gr0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7B0A03-9C38-4AD7-9754-66807F1BEA29}"/>
              </a:ext>
            </a:extLst>
          </p:cNvPr>
          <p:cNvSpPr txBox="1"/>
          <p:nvPr/>
        </p:nvSpPr>
        <p:spPr>
          <a:xfrm>
            <a:off x="9751243" y="535208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936B6B-43C4-4D9A-B61E-86392DF332C1}"/>
              </a:ext>
            </a:extLst>
          </p:cNvPr>
          <p:cNvSpPr txBox="1"/>
          <p:nvPr/>
        </p:nvSpPr>
        <p:spPr>
          <a:xfrm>
            <a:off x="9881580" y="5164809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3044B7-3470-444C-8102-327F7EB943F8}"/>
              </a:ext>
            </a:extLst>
          </p:cNvPr>
          <p:cNvSpPr txBox="1"/>
          <p:nvPr/>
        </p:nvSpPr>
        <p:spPr>
          <a:xfrm>
            <a:off x="10037250" y="405161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3F7CE5-5B6C-4858-AA19-61591A237AA0}"/>
              </a:ext>
            </a:extLst>
          </p:cNvPr>
          <p:cNvSpPr txBox="1"/>
          <p:nvPr/>
        </p:nvSpPr>
        <p:spPr>
          <a:xfrm>
            <a:off x="10131605" y="3727866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72D58A-7FD9-4F93-9031-9ED8C60E8F62}"/>
              </a:ext>
            </a:extLst>
          </p:cNvPr>
          <p:cNvSpPr txBox="1"/>
          <p:nvPr/>
        </p:nvSpPr>
        <p:spPr>
          <a:xfrm>
            <a:off x="10238186" y="3438020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43C146-B454-4CCA-8A02-D2EDA7DF51C2}"/>
              </a:ext>
            </a:extLst>
          </p:cNvPr>
          <p:cNvSpPr txBox="1"/>
          <p:nvPr/>
        </p:nvSpPr>
        <p:spPr>
          <a:xfrm>
            <a:off x="9715677" y="437953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E334D0-A2BA-4E4B-8BC9-C553720BFAC4}"/>
              </a:ext>
            </a:extLst>
          </p:cNvPr>
          <p:cNvSpPr txBox="1"/>
          <p:nvPr/>
        </p:nvSpPr>
        <p:spPr>
          <a:xfrm>
            <a:off x="9371656" y="437443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E39653-31A0-4A02-8F50-E632982A6A27}"/>
              </a:ext>
            </a:extLst>
          </p:cNvPr>
          <p:cNvSpPr txBox="1"/>
          <p:nvPr/>
        </p:nvSpPr>
        <p:spPr>
          <a:xfrm>
            <a:off x="9291582" y="4676042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FEB50C-C253-405E-AA3B-CBB46B2B215A}"/>
              </a:ext>
            </a:extLst>
          </p:cNvPr>
          <p:cNvSpPr txBox="1"/>
          <p:nvPr/>
        </p:nvSpPr>
        <p:spPr>
          <a:xfrm>
            <a:off x="9168070" y="496206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AA05E58-3323-46A8-BC82-68F0DA666BEF}"/>
              </a:ext>
            </a:extLst>
          </p:cNvPr>
          <p:cNvSpPr txBox="1"/>
          <p:nvPr/>
        </p:nvSpPr>
        <p:spPr>
          <a:xfrm>
            <a:off x="9421934" y="5164809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3F37EFB-5A7E-4FC9-B1DC-D6D036E424A9}"/>
              </a:ext>
            </a:extLst>
          </p:cNvPr>
          <p:cNvSpPr txBox="1"/>
          <p:nvPr/>
        </p:nvSpPr>
        <p:spPr>
          <a:xfrm>
            <a:off x="8585850" y="3942252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Pi0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11B77E4-7336-45B9-B1A3-F5BC673AB524}"/>
              </a:ext>
            </a:extLst>
          </p:cNvPr>
          <p:cNvSpPr txBox="1"/>
          <p:nvPr/>
        </p:nvSpPr>
        <p:spPr>
          <a:xfrm>
            <a:off x="8589577" y="452582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CF2D9F-E9DF-453A-85BE-78735E6FAB42}"/>
              </a:ext>
            </a:extLst>
          </p:cNvPr>
          <p:cNvSpPr txBox="1"/>
          <p:nvPr/>
        </p:nvSpPr>
        <p:spPr>
          <a:xfrm>
            <a:off x="8775856" y="4321281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CC3CB3-6BE6-4E14-B73C-355A79891C1B}"/>
              </a:ext>
            </a:extLst>
          </p:cNvPr>
          <p:cNvSpPr txBox="1"/>
          <p:nvPr/>
        </p:nvSpPr>
        <p:spPr>
          <a:xfrm>
            <a:off x="9083622" y="4135807"/>
            <a:ext cx="50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F46965E-9AB5-4739-8C94-0BB762E1B87B}"/>
              </a:ext>
            </a:extLst>
          </p:cNvPr>
          <p:cNvSpPr txBox="1"/>
          <p:nvPr/>
        </p:nvSpPr>
        <p:spPr>
          <a:xfrm>
            <a:off x="8960112" y="382123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D3C2EF3-5A4E-4B7B-B137-7DF07C6AE2BE}"/>
              </a:ext>
            </a:extLst>
          </p:cNvPr>
          <p:cNvSpPr txBox="1"/>
          <p:nvPr/>
        </p:nvSpPr>
        <p:spPr>
          <a:xfrm>
            <a:off x="8864276" y="355475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2CA2F79-D336-4EB2-8942-7DB8E6ED5AE2}"/>
              </a:ext>
            </a:extLst>
          </p:cNvPr>
          <p:cNvSpPr txBox="1"/>
          <p:nvPr/>
        </p:nvSpPr>
        <p:spPr>
          <a:xfrm>
            <a:off x="8554011" y="355327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7537790-D090-48BC-ADB8-54FCF4CE1B0C}"/>
              </a:ext>
            </a:extLst>
          </p:cNvPr>
          <p:cNvSpPr txBox="1"/>
          <p:nvPr/>
        </p:nvSpPr>
        <p:spPr>
          <a:xfrm>
            <a:off x="8236260" y="3521960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F34735-D180-4074-9ADB-6D5E0F219863}"/>
              </a:ext>
            </a:extLst>
          </p:cNvPr>
          <p:cNvSpPr txBox="1"/>
          <p:nvPr/>
        </p:nvSpPr>
        <p:spPr>
          <a:xfrm>
            <a:off x="8173501" y="3803899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299B37-47CD-480F-8CB8-E66A5BF71E50}"/>
              </a:ext>
            </a:extLst>
          </p:cNvPr>
          <p:cNvSpPr txBox="1"/>
          <p:nvPr/>
        </p:nvSpPr>
        <p:spPr>
          <a:xfrm>
            <a:off x="8006404" y="413580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44709D-5350-43E6-8F9B-F25575663143}"/>
              </a:ext>
            </a:extLst>
          </p:cNvPr>
          <p:cNvSpPr txBox="1"/>
          <p:nvPr/>
        </p:nvSpPr>
        <p:spPr>
          <a:xfrm>
            <a:off x="8322682" y="4338555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4379084-B5AE-4067-959C-EA1361FA634D}"/>
              </a:ext>
            </a:extLst>
          </p:cNvPr>
          <p:cNvSpPr txBox="1"/>
          <p:nvPr/>
        </p:nvSpPr>
        <p:spPr>
          <a:xfrm>
            <a:off x="5055767" y="3548179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Pr0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9E9EF9E-AC68-46B5-8D0A-461565BC5295}"/>
              </a:ext>
            </a:extLst>
          </p:cNvPr>
          <p:cNvSpPr txBox="1"/>
          <p:nvPr/>
        </p:nvSpPr>
        <p:spPr>
          <a:xfrm>
            <a:off x="5110636" y="399799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DCC5E0C-A978-4EAE-AD50-86E5183B0B29}"/>
              </a:ext>
            </a:extLst>
          </p:cNvPr>
          <p:cNvSpPr txBox="1"/>
          <p:nvPr/>
        </p:nvSpPr>
        <p:spPr>
          <a:xfrm>
            <a:off x="5402448" y="4014549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C44C2BF-BF85-481D-95B3-CE025C45924F}"/>
              </a:ext>
            </a:extLst>
          </p:cNvPr>
          <p:cNvSpPr txBox="1"/>
          <p:nvPr/>
        </p:nvSpPr>
        <p:spPr>
          <a:xfrm>
            <a:off x="5479781" y="371470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CC394A-369D-4177-AAE0-07733E3DB6C5}"/>
              </a:ext>
            </a:extLst>
          </p:cNvPr>
          <p:cNvSpPr txBox="1"/>
          <p:nvPr/>
        </p:nvSpPr>
        <p:spPr>
          <a:xfrm>
            <a:off x="5577549" y="34269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6BCDFB-50DB-40A3-9A24-9D931DD7EEC0}"/>
              </a:ext>
            </a:extLst>
          </p:cNvPr>
          <p:cNvSpPr txBox="1"/>
          <p:nvPr/>
        </p:nvSpPr>
        <p:spPr>
          <a:xfrm>
            <a:off x="5313139" y="323024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093C954-688F-4109-8E39-0284D0794881}"/>
              </a:ext>
            </a:extLst>
          </p:cNvPr>
          <p:cNvSpPr txBox="1"/>
          <p:nvPr/>
        </p:nvSpPr>
        <p:spPr>
          <a:xfrm>
            <a:off x="5066116" y="300791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AD49600-8B34-48A9-BDD2-31B378B6B512}"/>
              </a:ext>
            </a:extLst>
          </p:cNvPr>
          <p:cNvSpPr txBox="1"/>
          <p:nvPr/>
        </p:nvSpPr>
        <p:spPr>
          <a:xfrm>
            <a:off x="4810630" y="320662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9965F97-8604-4278-87EB-399EE5FB6C8A}"/>
              </a:ext>
            </a:extLst>
          </p:cNvPr>
          <p:cNvSpPr txBox="1"/>
          <p:nvPr/>
        </p:nvSpPr>
        <p:spPr>
          <a:xfrm>
            <a:off x="4989961" y="479019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791E8D8-1CE7-4036-BAA7-3F1D0BD4B782}"/>
              </a:ext>
            </a:extLst>
          </p:cNvPr>
          <p:cNvSpPr txBox="1"/>
          <p:nvPr/>
        </p:nvSpPr>
        <p:spPr>
          <a:xfrm>
            <a:off x="5119846" y="508988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BFE768-466F-437D-BAFE-5C17C99F07C0}"/>
              </a:ext>
            </a:extLst>
          </p:cNvPr>
          <p:cNvSpPr txBox="1"/>
          <p:nvPr/>
        </p:nvSpPr>
        <p:spPr>
          <a:xfrm>
            <a:off x="5199372" y="540553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876D32C-5B7A-44B3-83AA-4905B78C4109}"/>
              </a:ext>
            </a:extLst>
          </p:cNvPr>
          <p:cNvSpPr txBox="1"/>
          <p:nvPr/>
        </p:nvSpPr>
        <p:spPr>
          <a:xfrm>
            <a:off x="6237236" y="271500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W0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CE9BBD0-20DA-4B92-A765-6199BDF1A51B}"/>
              </a:ext>
            </a:extLst>
          </p:cNvPr>
          <p:cNvSpPr txBox="1"/>
          <p:nvPr/>
        </p:nvSpPr>
        <p:spPr>
          <a:xfrm>
            <a:off x="6230895" y="319964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W1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01D7ABE-20BE-4ECA-9071-F669F32279A7}"/>
              </a:ext>
            </a:extLst>
          </p:cNvPr>
          <p:cNvSpPr txBox="1"/>
          <p:nvPr/>
        </p:nvSpPr>
        <p:spPr>
          <a:xfrm>
            <a:off x="6514228" y="3198936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W10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6CAF894-AD1A-445D-B414-538FEE02FC59}"/>
              </a:ext>
            </a:extLst>
          </p:cNvPr>
          <p:cNvSpPr txBox="1"/>
          <p:nvPr/>
        </p:nvSpPr>
        <p:spPr>
          <a:xfrm>
            <a:off x="6661250" y="288152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W9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C26A3E9-280D-4596-90DB-10A92E547434}"/>
              </a:ext>
            </a:extLst>
          </p:cNvPr>
          <p:cNvSpPr txBox="1"/>
          <p:nvPr/>
        </p:nvSpPr>
        <p:spPr>
          <a:xfrm>
            <a:off x="6759018" y="259377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W8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301DF6-3BCA-4C01-B6CE-BF4841A5EBBC}"/>
              </a:ext>
            </a:extLst>
          </p:cNvPr>
          <p:cNvSpPr txBox="1"/>
          <p:nvPr/>
        </p:nvSpPr>
        <p:spPr>
          <a:xfrm>
            <a:off x="6494608" y="239706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W7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E80A80-8B0C-493A-BA23-4C16FD8CE5FE}"/>
              </a:ext>
            </a:extLst>
          </p:cNvPr>
          <p:cNvSpPr txBox="1"/>
          <p:nvPr/>
        </p:nvSpPr>
        <p:spPr>
          <a:xfrm>
            <a:off x="6247585" y="217473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W6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0970210-67C5-4227-AA67-DD9CF474EB8E}"/>
              </a:ext>
            </a:extLst>
          </p:cNvPr>
          <p:cNvSpPr txBox="1"/>
          <p:nvPr/>
        </p:nvSpPr>
        <p:spPr>
          <a:xfrm>
            <a:off x="5992099" y="237345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W5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3382C2-5E32-476B-9FE1-FB18DF409E08}"/>
              </a:ext>
            </a:extLst>
          </p:cNvPr>
          <p:cNvSpPr txBox="1"/>
          <p:nvPr/>
        </p:nvSpPr>
        <p:spPr>
          <a:xfrm>
            <a:off x="5680213" y="255082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W4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BE0E920-2F33-4029-AE9D-AB98B24E623F}"/>
              </a:ext>
            </a:extLst>
          </p:cNvPr>
          <p:cNvSpPr txBox="1"/>
          <p:nvPr/>
        </p:nvSpPr>
        <p:spPr>
          <a:xfrm>
            <a:off x="5798509" y="288152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W3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4961574-CBE6-48BC-B61D-EC216F2C201F}"/>
              </a:ext>
            </a:extLst>
          </p:cNvPr>
          <p:cNvSpPr txBox="1"/>
          <p:nvPr/>
        </p:nvSpPr>
        <p:spPr>
          <a:xfrm>
            <a:off x="5910910" y="3192141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W2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9DD0948-D8D3-41E0-B7EC-DD43406158F4}"/>
              </a:ext>
            </a:extLst>
          </p:cNvPr>
          <p:cNvSpPr txBox="1"/>
          <p:nvPr/>
        </p:nvSpPr>
        <p:spPr>
          <a:xfrm>
            <a:off x="5508641" y="4939925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T0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BB28826-D0FE-4138-AFCD-036446D55818}"/>
              </a:ext>
            </a:extLst>
          </p:cNvPr>
          <p:cNvSpPr txBox="1"/>
          <p:nvPr/>
        </p:nvSpPr>
        <p:spPr>
          <a:xfrm>
            <a:off x="5563510" y="5389742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F742B37-A90B-4DA2-9710-9F5DC19503D2}"/>
              </a:ext>
            </a:extLst>
          </p:cNvPr>
          <p:cNvSpPr txBox="1"/>
          <p:nvPr/>
        </p:nvSpPr>
        <p:spPr>
          <a:xfrm>
            <a:off x="5881633" y="538927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536AC14-2087-4A2B-81BD-FB5FFEBBFF33}"/>
              </a:ext>
            </a:extLst>
          </p:cNvPr>
          <p:cNvSpPr txBox="1"/>
          <p:nvPr/>
        </p:nvSpPr>
        <p:spPr>
          <a:xfrm>
            <a:off x="5932655" y="510644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96135A7-70B8-41A4-918B-42ADEE1394AA}"/>
              </a:ext>
            </a:extLst>
          </p:cNvPr>
          <p:cNvSpPr txBox="1"/>
          <p:nvPr/>
        </p:nvSpPr>
        <p:spPr>
          <a:xfrm>
            <a:off x="6030423" y="481869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64BF93E-53AF-4752-8CFB-593CAECC1E33}"/>
              </a:ext>
            </a:extLst>
          </p:cNvPr>
          <p:cNvSpPr txBox="1"/>
          <p:nvPr/>
        </p:nvSpPr>
        <p:spPr>
          <a:xfrm>
            <a:off x="5766013" y="462198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CB988D1-131F-4B38-9830-24C60BA0E91D}"/>
              </a:ext>
            </a:extLst>
          </p:cNvPr>
          <p:cNvSpPr txBox="1"/>
          <p:nvPr/>
        </p:nvSpPr>
        <p:spPr>
          <a:xfrm>
            <a:off x="5518990" y="439965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99356D2-FD2E-4661-B011-92CEDE8F7A19}"/>
              </a:ext>
            </a:extLst>
          </p:cNvPr>
          <p:cNvSpPr txBox="1"/>
          <p:nvPr/>
        </p:nvSpPr>
        <p:spPr>
          <a:xfrm>
            <a:off x="5263504" y="459837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A26B7-FFD8-436A-B53A-5CEAC867585F}"/>
              </a:ext>
            </a:extLst>
          </p:cNvPr>
          <p:cNvSpPr txBox="1"/>
          <p:nvPr/>
        </p:nvSpPr>
        <p:spPr>
          <a:xfrm>
            <a:off x="10313161" y="4977535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CE39222-0316-4BCD-AEBB-14C31FA4B24C}"/>
              </a:ext>
            </a:extLst>
          </p:cNvPr>
          <p:cNvSpPr txBox="1"/>
          <p:nvPr/>
        </p:nvSpPr>
        <p:spPr>
          <a:xfrm>
            <a:off x="10208971" y="4685019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98F0729-F452-4718-B313-84D29BCAE99D}"/>
              </a:ext>
            </a:extLst>
          </p:cNvPr>
          <p:cNvSpPr txBox="1"/>
          <p:nvPr/>
        </p:nvSpPr>
        <p:spPr>
          <a:xfrm>
            <a:off x="10125093" y="438646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24B1AA2-961C-459D-A920-FB45DE589B5E}"/>
              </a:ext>
            </a:extLst>
          </p:cNvPr>
          <p:cNvSpPr txBox="1"/>
          <p:nvPr/>
        </p:nvSpPr>
        <p:spPr>
          <a:xfrm>
            <a:off x="6965602" y="4962018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H0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17C3E8E-AA0F-48FA-B70C-279FAE92257B}"/>
              </a:ext>
            </a:extLst>
          </p:cNvPr>
          <p:cNvSpPr txBox="1"/>
          <p:nvPr/>
        </p:nvSpPr>
        <p:spPr>
          <a:xfrm>
            <a:off x="6992905" y="5414252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0C2FCD-93D6-4226-AFAE-1E16B15A033C}"/>
              </a:ext>
            </a:extLst>
          </p:cNvPr>
          <p:cNvSpPr txBox="1"/>
          <p:nvPr/>
        </p:nvSpPr>
        <p:spPr>
          <a:xfrm>
            <a:off x="7291832" y="5423611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FDFD89A-419F-4D73-9F77-2C5E7295204B}"/>
              </a:ext>
            </a:extLst>
          </p:cNvPr>
          <p:cNvSpPr txBox="1"/>
          <p:nvPr/>
        </p:nvSpPr>
        <p:spPr>
          <a:xfrm>
            <a:off x="7389616" y="512853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97739BD-F515-4C17-893B-970D496DDF6B}"/>
              </a:ext>
            </a:extLst>
          </p:cNvPr>
          <p:cNvSpPr txBox="1"/>
          <p:nvPr/>
        </p:nvSpPr>
        <p:spPr>
          <a:xfrm>
            <a:off x="7487384" y="484078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0A23913-2E08-455E-A8F8-34FD2EE1F3A1}"/>
              </a:ext>
            </a:extLst>
          </p:cNvPr>
          <p:cNvSpPr txBox="1"/>
          <p:nvPr/>
        </p:nvSpPr>
        <p:spPr>
          <a:xfrm>
            <a:off x="7222974" y="464408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CF42254-2A75-4357-A98F-2FF132777E58}"/>
              </a:ext>
            </a:extLst>
          </p:cNvPr>
          <p:cNvSpPr txBox="1"/>
          <p:nvPr/>
        </p:nvSpPr>
        <p:spPr>
          <a:xfrm>
            <a:off x="6975951" y="442175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DBC27EC-D436-4D57-B731-360CBE895324}"/>
              </a:ext>
            </a:extLst>
          </p:cNvPr>
          <p:cNvSpPr txBox="1"/>
          <p:nvPr/>
        </p:nvSpPr>
        <p:spPr>
          <a:xfrm>
            <a:off x="6720465" y="4620466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9AEA6E5-98FB-43D2-8EC9-CABBCE1527B8}"/>
              </a:ext>
            </a:extLst>
          </p:cNvPr>
          <p:cNvSpPr txBox="1"/>
          <p:nvPr/>
        </p:nvSpPr>
        <p:spPr>
          <a:xfrm>
            <a:off x="6408579" y="4797841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5B605A9-D934-4940-A153-528C64C60F29}"/>
              </a:ext>
            </a:extLst>
          </p:cNvPr>
          <p:cNvSpPr txBox="1"/>
          <p:nvPr/>
        </p:nvSpPr>
        <p:spPr>
          <a:xfrm>
            <a:off x="6526875" y="512853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3E86EA-184F-4799-AC4F-DCB9DDE94D10}"/>
              </a:ext>
            </a:extLst>
          </p:cNvPr>
          <p:cNvSpPr txBox="1"/>
          <p:nvPr/>
        </p:nvSpPr>
        <p:spPr>
          <a:xfrm>
            <a:off x="6618004" y="543297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FD34E07-D21A-41FE-BD7E-AD3491C3D6FB}"/>
              </a:ext>
            </a:extLst>
          </p:cNvPr>
          <p:cNvSpPr txBox="1"/>
          <p:nvPr/>
        </p:nvSpPr>
        <p:spPr>
          <a:xfrm>
            <a:off x="7399681" y="3567033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R0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DE6B836-98CC-4BB4-86A2-7D234C24EF27}"/>
              </a:ext>
            </a:extLst>
          </p:cNvPr>
          <p:cNvSpPr txBox="1"/>
          <p:nvPr/>
        </p:nvSpPr>
        <p:spPr>
          <a:xfrm>
            <a:off x="7454550" y="4016850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C048586-3287-4782-8211-FC4A223EF32E}"/>
              </a:ext>
            </a:extLst>
          </p:cNvPr>
          <p:cNvSpPr txBox="1"/>
          <p:nvPr/>
        </p:nvSpPr>
        <p:spPr>
          <a:xfrm>
            <a:off x="7701479" y="4044282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33BC6F3-6D3E-4C2B-B835-A4E8C2563DD9}"/>
              </a:ext>
            </a:extLst>
          </p:cNvPr>
          <p:cNvSpPr txBox="1"/>
          <p:nvPr/>
        </p:nvSpPr>
        <p:spPr>
          <a:xfrm>
            <a:off x="7823695" y="373355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AACFFB0-4A7C-4DFF-9AEB-22171E682E4A}"/>
              </a:ext>
            </a:extLst>
          </p:cNvPr>
          <p:cNvSpPr txBox="1"/>
          <p:nvPr/>
        </p:nvSpPr>
        <p:spPr>
          <a:xfrm>
            <a:off x="7921463" y="344580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6244D29-46CB-4539-936B-A76AD2EE444F}"/>
              </a:ext>
            </a:extLst>
          </p:cNvPr>
          <p:cNvSpPr txBox="1"/>
          <p:nvPr/>
        </p:nvSpPr>
        <p:spPr>
          <a:xfrm>
            <a:off x="7657053" y="3249095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CE6943-B1EB-43B2-90D6-085D1BB55CE3}"/>
              </a:ext>
            </a:extLst>
          </p:cNvPr>
          <p:cNvSpPr txBox="1"/>
          <p:nvPr/>
        </p:nvSpPr>
        <p:spPr>
          <a:xfrm>
            <a:off x="7410030" y="3026765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C1ED8A3-C72E-4BF4-BC7F-5D1AB247ED2C}"/>
              </a:ext>
            </a:extLst>
          </p:cNvPr>
          <p:cNvSpPr txBox="1"/>
          <p:nvPr/>
        </p:nvSpPr>
        <p:spPr>
          <a:xfrm>
            <a:off x="7154544" y="3225481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29CB6D0-41D8-485E-AA7E-1AE9CE034951}"/>
              </a:ext>
            </a:extLst>
          </p:cNvPr>
          <p:cNvSpPr txBox="1"/>
          <p:nvPr/>
        </p:nvSpPr>
        <p:spPr>
          <a:xfrm>
            <a:off x="6868872" y="3412103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049A735-4BA8-4A6E-B20B-1F89CF6EFE15}"/>
              </a:ext>
            </a:extLst>
          </p:cNvPr>
          <p:cNvSpPr txBox="1"/>
          <p:nvPr/>
        </p:nvSpPr>
        <p:spPr>
          <a:xfrm>
            <a:off x="6960954" y="373355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91AA384-1B46-4815-B503-EE64884A47DA}"/>
              </a:ext>
            </a:extLst>
          </p:cNvPr>
          <p:cNvSpPr txBox="1"/>
          <p:nvPr/>
        </p:nvSpPr>
        <p:spPr>
          <a:xfrm>
            <a:off x="7080940" y="4024886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CF7AFBD-D693-4641-ACC5-DECD408B0FC0}"/>
              </a:ext>
            </a:extLst>
          </p:cNvPr>
          <p:cNvSpPr txBox="1"/>
          <p:nvPr/>
        </p:nvSpPr>
        <p:spPr>
          <a:xfrm>
            <a:off x="9708836" y="3568355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L0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4737C5E-D98F-4BF8-AAD3-3BAAAFEB2FA9}"/>
              </a:ext>
            </a:extLst>
          </p:cNvPr>
          <p:cNvSpPr txBox="1"/>
          <p:nvPr/>
        </p:nvSpPr>
        <p:spPr>
          <a:xfrm>
            <a:off x="9763705" y="4018172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B08EC67-FA02-4DB3-8B56-8F878DFD9DD0}"/>
              </a:ext>
            </a:extLst>
          </p:cNvPr>
          <p:cNvSpPr txBox="1"/>
          <p:nvPr/>
        </p:nvSpPr>
        <p:spPr>
          <a:xfrm>
            <a:off x="10455228" y="3152001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903E9FC-A3FC-49CC-998A-D1C8D92C4F19}"/>
              </a:ext>
            </a:extLst>
          </p:cNvPr>
          <p:cNvSpPr txBox="1"/>
          <p:nvPr/>
        </p:nvSpPr>
        <p:spPr>
          <a:xfrm>
            <a:off x="10743052" y="296918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760E42E-1F30-4D5F-91A5-085D71BC124C}"/>
              </a:ext>
            </a:extLst>
          </p:cNvPr>
          <p:cNvSpPr txBox="1"/>
          <p:nvPr/>
        </p:nvSpPr>
        <p:spPr>
          <a:xfrm>
            <a:off x="11030396" y="2771112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EF2D6AD-8D63-423F-9054-5424B8065BC0}"/>
              </a:ext>
            </a:extLst>
          </p:cNvPr>
          <p:cNvSpPr txBox="1"/>
          <p:nvPr/>
        </p:nvSpPr>
        <p:spPr>
          <a:xfrm>
            <a:off x="9966208" y="325041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519CBF5-B7F8-408A-AB2E-F939FFEE2C2B}"/>
              </a:ext>
            </a:extLst>
          </p:cNvPr>
          <p:cNvSpPr txBox="1"/>
          <p:nvPr/>
        </p:nvSpPr>
        <p:spPr>
          <a:xfrm>
            <a:off x="9719185" y="302808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60B6B2A-4B68-4AA0-BB53-1D127DC83016}"/>
              </a:ext>
            </a:extLst>
          </p:cNvPr>
          <p:cNvSpPr txBox="1"/>
          <p:nvPr/>
        </p:nvSpPr>
        <p:spPr>
          <a:xfrm>
            <a:off x="9463699" y="322680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652482B-AA39-4C2F-8861-9FD6AC672252}"/>
              </a:ext>
            </a:extLst>
          </p:cNvPr>
          <p:cNvSpPr txBox="1"/>
          <p:nvPr/>
        </p:nvSpPr>
        <p:spPr>
          <a:xfrm>
            <a:off x="9151813" y="3404178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262FE88-618B-434F-AA3C-33B6A37AAF50}"/>
              </a:ext>
            </a:extLst>
          </p:cNvPr>
          <p:cNvSpPr txBox="1"/>
          <p:nvPr/>
        </p:nvSpPr>
        <p:spPr>
          <a:xfrm>
            <a:off x="9270109" y="373487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83B1BFB-D1E1-4A2C-988D-22D7556EDC6D}"/>
              </a:ext>
            </a:extLst>
          </p:cNvPr>
          <p:cNvSpPr txBox="1"/>
          <p:nvPr/>
        </p:nvSpPr>
        <p:spPr>
          <a:xfrm>
            <a:off x="9390305" y="403369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L2</a:t>
            </a:r>
            <a:endParaRPr lang="LID4096" sz="140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C18FB7-F6D1-4934-AD53-9DBB33AF6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528" y="483152"/>
            <a:ext cx="2271420" cy="117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itle 1">
            <a:extLst>
              <a:ext uri="{FF2B5EF4-FFF2-40B4-BE49-F238E27FC236}">
                <a16:creationId xmlns:a16="http://schemas.microsoft.com/office/drawing/2014/main" id="{1A87C7DC-C9F1-4049-BF78-B1756A476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de-AT"/>
              <a:t>Basic MOVES</a:t>
            </a:r>
            <a:endParaRPr lang="LID4096"/>
          </a:p>
        </p:txBody>
      </p:sp>
      <p:sp>
        <p:nvSpPr>
          <p:cNvPr id="153" name="Content Placeholder 2">
            <a:extLst>
              <a:ext uri="{FF2B5EF4-FFF2-40B4-BE49-F238E27FC236}">
                <a16:creationId xmlns:a16="http://schemas.microsoft.com/office/drawing/2014/main" id="{0C13D097-0A8A-4189-8737-30BEC6B5B277}"/>
              </a:ext>
            </a:extLst>
          </p:cNvPr>
          <p:cNvSpPr txBox="1">
            <a:spLocks/>
          </p:cNvSpPr>
          <p:nvPr/>
        </p:nvSpPr>
        <p:spPr>
          <a:xfrm>
            <a:off x="1222248" y="2273808"/>
            <a:ext cx="2286919" cy="720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1600" dirty="0"/>
              <a:t>Prolog: o</a:t>
            </a:r>
          </a:p>
          <a:p>
            <a:r>
              <a:rPr lang="de-AT" sz="1600" dirty="0"/>
              <a:t>Online Simulator: 9  </a:t>
            </a:r>
          </a:p>
        </p:txBody>
      </p:sp>
    </p:spTree>
    <p:extLst>
      <p:ext uri="{BB962C8B-B14F-4D97-AF65-F5344CB8AC3E}">
        <p14:creationId xmlns:p14="http://schemas.microsoft.com/office/powerpoint/2010/main" val="2502979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9F9543-85B6-432A-9D1A-F403CFEED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06725" y="2012170"/>
            <a:ext cx="7864398" cy="386397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C366AA-1538-459C-9525-9377EFB1FF65}"/>
              </a:ext>
            </a:extLst>
          </p:cNvPr>
          <p:cNvSpPr txBox="1"/>
          <p:nvPr/>
        </p:nvSpPr>
        <p:spPr>
          <a:xfrm>
            <a:off x="6215658" y="3915247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G0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6C50C-C6AF-4CBB-BCDA-C6E8BACCE0C1}"/>
              </a:ext>
            </a:extLst>
          </p:cNvPr>
          <p:cNvSpPr txBox="1"/>
          <p:nvPr/>
        </p:nvSpPr>
        <p:spPr>
          <a:xfrm>
            <a:off x="6288198" y="449797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1A689-4F3F-4C4D-9742-A392A0DE303A}"/>
              </a:ext>
            </a:extLst>
          </p:cNvPr>
          <p:cNvSpPr txBox="1"/>
          <p:nvPr/>
        </p:nvSpPr>
        <p:spPr>
          <a:xfrm>
            <a:off x="6535221" y="431069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B1FE1-CF58-47A8-B85A-B930F0EC17FE}"/>
              </a:ext>
            </a:extLst>
          </p:cNvPr>
          <p:cNvSpPr txBox="1"/>
          <p:nvPr/>
        </p:nvSpPr>
        <p:spPr>
          <a:xfrm>
            <a:off x="6782244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ADC32-2C77-47B0-A062-E8A3E71587EA}"/>
              </a:ext>
            </a:extLst>
          </p:cNvPr>
          <p:cNvSpPr txBox="1"/>
          <p:nvPr/>
        </p:nvSpPr>
        <p:spPr>
          <a:xfrm>
            <a:off x="6658733" y="379337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24124-B27B-444F-890A-3E9D5D7A6C6F}"/>
              </a:ext>
            </a:extLst>
          </p:cNvPr>
          <p:cNvSpPr txBox="1"/>
          <p:nvPr/>
        </p:nvSpPr>
        <p:spPr>
          <a:xfrm>
            <a:off x="6562897" y="352690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EADF3D-E28C-49CF-AA49-D233AA07B4D7}"/>
              </a:ext>
            </a:extLst>
          </p:cNvPr>
          <p:cNvSpPr txBox="1"/>
          <p:nvPr/>
        </p:nvSpPr>
        <p:spPr>
          <a:xfrm>
            <a:off x="6252632" y="35254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F41BA-56C9-4049-805F-9F84F9999967}"/>
              </a:ext>
            </a:extLst>
          </p:cNvPr>
          <p:cNvSpPr txBox="1"/>
          <p:nvPr/>
        </p:nvSpPr>
        <p:spPr>
          <a:xfrm>
            <a:off x="5908611" y="35203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D231B7-7A11-4DAF-96B9-7EC46533C93E}"/>
              </a:ext>
            </a:extLst>
          </p:cNvPr>
          <p:cNvSpPr txBox="1"/>
          <p:nvPr/>
        </p:nvSpPr>
        <p:spPr>
          <a:xfrm>
            <a:off x="5828537" y="382192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39A9DF-4053-4443-9FC7-2E5EEA8CDCDC}"/>
              </a:ext>
            </a:extLst>
          </p:cNvPr>
          <p:cNvSpPr txBox="1"/>
          <p:nvPr/>
        </p:nvSpPr>
        <p:spPr>
          <a:xfrm>
            <a:off x="5705025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341CC0-279F-4EA3-83C4-5CBF9902164B}"/>
              </a:ext>
            </a:extLst>
          </p:cNvPr>
          <p:cNvSpPr txBox="1"/>
          <p:nvPr/>
        </p:nvSpPr>
        <p:spPr>
          <a:xfrm>
            <a:off x="5958889" y="4310696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2548C3-F0B1-48B7-A4B9-45E6D9010046}"/>
              </a:ext>
            </a:extLst>
          </p:cNvPr>
          <p:cNvSpPr txBox="1"/>
          <p:nvPr/>
        </p:nvSpPr>
        <p:spPr>
          <a:xfrm>
            <a:off x="8924827" y="2599043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B0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73133A-1348-43CA-AB84-0999C669E482}"/>
              </a:ext>
            </a:extLst>
          </p:cNvPr>
          <p:cNvSpPr txBox="1"/>
          <p:nvPr/>
        </p:nvSpPr>
        <p:spPr>
          <a:xfrm>
            <a:off x="8997367" y="3181766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E0816E-1BA4-42BB-94A0-4409C71D1BDA}"/>
              </a:ext>
            </a:extLst>
          </p:cNvPr>
          <p:cNvSpPr txBox="1"/>
          <p:nvPr/>
        </p:nvSpPr>
        <p:spPr>
          <a:xfrm>
            <a:off x="9217492" y="2993940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9AB045-F82B-43C3-9148-8282F23745C5}"/>
              </a:ext>
            </a:extLst>
          </p:cNvPr>
          <p:cNvSpPr txBox="1"/>
          <p:nvPr/>
        </p:nvSpPr>
        <p:spPr>
          <a:xfrm>
            <a:off x="6260784" y="2192859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E28CB5-56EC-4018-A714-24E2DDF571E4}"/>
              </a:ext>
            </a:extLst>
          </p:cNvPr>
          <p:cNvSpPr txBox="1"/>
          <p:nvPr/>
        </p:nvSpPr>
        <p:spPr>
          <a:xfrm>
            <a:off x="6017469" y="240400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3ED0A5-A296-44DA-AA85-2A8295DB2F2B}"/>
              </a:ext>
            </a:extLst>
          </p:cNvPr>
          <p:cNvSpPr txBox="1"/>
          <p:nvPr/>
        </p:nvSpPr>
        <p:spPr>
          <a:xfrm>
            <a:off x="5728903" y="2592756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331829-632F-4D07-86A1-D0555D12B62C}"/>
              </a:ext>
            </a:extLst>
          </p:cNvPr>
          <p:cNvSpPr txBox="1"/>
          <p:nvPr/>
        </p:nvSpPr>
        <p:spPr>
          <a:xfrm>
            <a:off x="9005167" y="220001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907DA7-C1FE-4DFA-BD26-14DED12B691D}"/>
              </a:ext>
            </a:extLst>
          </p:cNvPr>
          <p:cNvSpPr txBox="1"/>
          <p:nvPr/>
        </p:nvSpPr>
        <p:spPr>
          <a:xfrm>
            <a:off x="8664763" y="2195278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C39F70-9178-4286-958A-17B522C79EA4}"/>
              </a:ext>
            </a:extLst>
          </p:cNvPr>
          <p:cNvSpPr txBox="1"/>
          <p:nvPr/>
        </p:nvSpPr>
        <p:spPr>
          <a:xfrm>
            <a:off x="8537706" y="2505725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9C566A-977D-45EC-9732-2E5CC98376FE}"/>
              </a:ext>
            </a:extLst>
          </p:cNvPr>
          <p:cNvSpPr txBox="1"/>
          <p:nvPr/>
        </p:nvSpPr>
        <p:spPr>
          <a:xfrm>
            <a:off x="8414194" y="2791744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27FA11-0FE0-41F3-91C5-58E796C0AFF4}"/>
              </a:ext>
            </a:extLst>
          </p:cNvPr>
          <p:cNvSpPr txBox="1"/>
          <p:nvPr/>
        </p:nvSpPr>
        <p:spPr>
          <a:xfrm>
            <a:off x="8702197" y="2994492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544907-C014-446F-B27D-1E65F3F0ECDA}"/>
              </a:ext>
            </a:extLst>
          </p:cNvPr>
          <p:cNvSpPr txBox="1"/>
          <p:nvPr/>
        </p:nvSpPr>
        <p:spPr>
          <a:xfrm>
            <a:off x="10372581" y="2547575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Y0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65849B-D72D-492C-A10D-01C206551D0F}"/>
              </a:ext>
            </a:extLst>
          </p:cNvPr>
          <p:cNvSpPr txBox="1"/>
          <p:nvPr/>
        </p:nvSpPr>
        <p:spPr>
          <a:xfrm>
            <a:off x="10445121" y="313029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Y1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41974E-16F6-45F0-995E-322C9FE98082}"/>
              </a:ext>
            </a:extLst>
          </p:cNvPr>
          <p:cNvSpPr txBox="1"/>
          <p:nvPr/>
        </p:nvSpPr>
        <p:spPr>
          <a:xfrm>
            <a:off x="10628825" y="2952394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Y10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98AA97-1597-45A5-800B-1FA3F2C71080}"/>
              </a:ext>
            </a:extLst>
          </p:cNvPr>
          <p:cNvSpPr txBox="1"/>
          <p:nvPr/>
        </p:nvSpPr>
        <p:spPr>
          <a:xfrm>
            <a:off x="10958614" y="2785085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Y9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BA4480-86E2-4DF9-A061-3EC4CEA6E539}"/>
              </a:ext>
            </a:extLst>
          </p:cNvPr>
          <p:cNvSpPr txBox="1"/>
          <p:nvPr/>
        </p:nvSpPr>
        <p:spPr>
          <a:xfrm>
            <a:off x="10815656" y="242570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Y8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5B726D-2C1A-4CBB-B1A8-F66EB8A1A9E7}"/>
              </a:ext>
            </a:extLst>
          </p:cNvPr>
          <p:cNvSpPr txBox="1"/>
          <p:nvPr/>
        </p:nvSpPr>
        <p:spPr>
          <a:xfrm>
            <a:off x="10719820" y="215922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Y7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018F46-11B6-4A5A-A9D6-62DCD9F050D9}"/>
              </a:ext>
            </a:extLst>
          </p:cNvPr>
          <p:cNvSpPr txBox="1"/>
          <p:nvPr/>
        </p:nvSpPr>
        <p:spPr>
          <a:xfrm>
            <a:off x="10409555" y="215774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Y6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73DF27-F6DF-4B05-84F3-C06B79DF2340}"/>
              </a:ext>
            </a:extLst>
          </p:cNvPr>
          <p:cNvSpPr txBox="1"/>
          <p:nvPr/>
        </p:nvSpPr>
        <p:spPr>
          <a:xfrm>
            <a:off x="10065534" y="215264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Y5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2EEF8D-0BF1-43AD-96BD-C17CDFDFA961}"/>
              </a:ext>
            </a:extLst>
          </p:cNvPr>
          <p:cNvSpPr txBox="1"/>
          <p:nvPr/>
        </p:nvSpPr>
        <p:spPr>
          <a:xfrm>
            <a:off x="9985460" y="2454257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Y4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6C4DFC-7C25-4C28-9A77-9288ABB0CAFD}"/>
              </a:ext>
            </a:extLst>
          </p:cNvPr>
          <p:cNvSpPr txBox="1"/>
          <p:nvPr/>
        </p:nvSpPr>
        <p:spPr>
          <a:xfrm>
            <a:off x="9888210" y="2784844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Y3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8D6C70-6F2E-4CF9-92A8-EC69E40A7FAF}"/>
              </a:ext>
            </a:extLst>
          </p:cNvPr>
          <p:cNvSpPr txBox="1"/>
          <p:nvPr/>
        </p:nvSpPr>
        <p:spPr>
          <a:xfrm>
            <a:off x="10160035" y="2951233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Y2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17FB8E-34BA-4BA7-A052-2FBFE3705D32}"/>
              </a:ext>
            </a:extLst>
          </p:cNvPr>
          <p:cNvSpPr txBox="1"/>
          <p:nvPr/>
        </p:nvSpPr>
        <p:spPr>
          <a:xfrm>
            <a:off x="10842349" y="3915247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O0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12BEA3-5798-4CEF-8B7F-8879B8F8F702}"/>
              </a:ext>
            </a:extLst>
          </p:cNvPr>
          <p:cNvSpPr txBox="1"/>
          <p:nvPr/>
        </p:nvSpPr>
        <p:spPr>
          <a:xfrm>
            <a:off x="10914889" y="449797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EC7CA2-4AB1-4F6D-889A-7C1FB2AE3C88}"/>
              </a:ext>
            </a:extLst>
          </p:cNvPr>
          <p:cNvSpPr txBox="1"/>
          <p:nvPr/>
        </p:nvSpPr>
        <p:spPr>
          <a:xfrm>
            <a:off x="11074755" y="433096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9E8210-9D33-4E5A-A8AD-F5E5EA134509}"/>
              </a:ext>
            </a:extLst>
          </p:cNvPr>
          <p:cNvSpPr txBox="1"/>
          <p:nvPr/>
        </p:nvSpPr>
        <p:spPr>
          <a:xfrm>
            <a:off x="11408935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F10BC5-70BD-4B06-96DF-E78E41D63707}"/>
              </a:ext>
            </a:extLst>
          </p:cNvPr>
          <p:cNvSpPr txBox="1"/>
          <p:nvPr/>
        </p:nvSpPr>
        <p:spPr>
          <a:xfrm>
            <a:off x="11285424" y="379337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3A0799-AB0A-4D3E-9EAD-D2647C493CEE}"/>
              </a:ext>
            </a:extLst>
          </p:cNvPr>
          <p:cNvSpPr txBox="1"/>
          <p:nvPr/>
        </p:nvSpPr>
        <p:spPr>
          <a:xfrm>
            <a:off x="10194363" y="343544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9E92BE-45DD-4A5B-8EFB-D4E4B8D957FB}"/>
              </a:ext>
            </a:extLst>
          </p:cNvPr>
          <p:cNvSpPr txBox="1"/>
          <p:nvPr/>
        </p:nvSpPr>
        <p:spPr>
          <a:xfrm>
            <a:off x="9911733" y="3248905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13AE23-FDC0-48D8-94CB-91B1A03FF2D2}"/>
              </a:ext>
            </a:extLst>
          </p:cNvPr>
          <p:cNvSpPr txBox="1"/>
          <p:nvPr/>
        </p:nvSpPr>
        <p:spPr>
          <a:xfrm>
            <a:off x="9663622" y="304176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2BBBA2-D7C3-4D46-A7A8-5ED68795A91F}"/>
              </a:ext>
            </a:extLst>
          </p:cNvPr>
          <p:cNvSpPr txBox="1"/>
          <p:nvPr/>
        </p:nvSpPr>
        <p:spPr>
          <a:xfrm>
            <a:off x="10455228" y="382192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5609414-A814-4647-92CD-319F9B152763}"/>
              </a:ext>
            </a:extLst>
          </p:cNvPr>
          <p:cNvSpPr txBox="1"/>
          <p:nvPr/>
        </p:nvSpPr>
        <p:spPr>
          <a:xfrm>
            <a:off x="10331716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3DFD33-3517-4DB4-890D-9810E3FBE016}"/>
              </a:ext>
            </a:extLst>
          </p:cNvPr>
          <p:cNvSpPr txBox="1"/>
          <p:nvPr/>
        </p:nvSpPr>
        <p:spPr>
          <a:xfrm>
            <a:off x="10611478" y="4310696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3FEEB2-D289-4498-AA1B-E62C01B44DE1}"/>
              </a:ext>
            </a:extLst>
          </p:cNvPr>
          <p:cNvSpPr txBox="1"/>
          <p:nvPr/>
        </p:nvSpPr>
        <p:spPr>
          <a:xfrm>
            <a:off x="9678703" y="4769360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Gr0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7B0A03-9C38-4AD7-9754-66807F1BEA29}"/>
              </a:ext>
            </a:extLst>
          </p:cNvPr>
          <p:cNvSpPr txBox="1"/>
          <p:nvPr/>
        </p:nvSpPr>
        <p:spPr>
          <a:xfrm>
            <a:off x="9751243" y="535208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936B6B-43C4-4D9A-B61E-86392DF332C1}"/>
              </a:ext>
            </a:extLst>
          </p:cNvPr>
          <p:cNvSpPr txBox="1"/>
          <p:nvPr/>
        </p:nvSpPr>
        <p:spPr>
          <a:xfrm>
            <a:off x="9881580" y="5164809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3044B7-3470-444C-8102-327F7EB943F8}"/>
              </a:ext>
            </a:extLst>
          </p:cNvPr>
          <p:cNvSpPr txBox="1"/>
          <p:nvPr/>
        </p:nvSpPr>
        <p:spPr>
          <a:xfrm>
            <a:off x="10245289" y="496206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3F7CE5-5B6C-4858-AA19-61591A237AA0}"/>
              </a:ext>
            </a:extLst>
          </p:cNvPr>
          <p:cNvSpPr txBox="1"/>
          <p:nvPr/>
        </p:nvSpPr>
        <p:spPr>
          <a:xfrm>
            <a:off x="10121778" y="464749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72D58A-7FD9-4F93-9031-9ED8C60E8F62}"/>
              </a:ext>
            </a:extLst>
          </p:cNvPr>
          <p:cNvSpPr txBox="1"/>
          <p:nvPr/>
        </p:nvSpPr>
        <p:spPr>
          <a:xfrm>
            <a:off x="10025942" y="438101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43C146-B454-4CCA-8A02-D2EDA7DF51C2}"/>
              </a:ext>
            </a:extLst>
          </p:cNvPr>
          <p:cNvSpPr txBox="1"/>
          <p:nvPr/>
        </p:nvSpPr>
        <p:spPr>
          <a:xfrm>
            <a:off x="9715677" y="437953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E334D0-A2BA-4E4B-8BC9-C553720BFAC4}"/>
              </a:ext>
            </a:extLst>
          </p:cNvPr>
          <p:cNvSpPr txBox="1"/>
          <p:nvPr/>
        </p:nvSpPr>
        <p:spPr>
          <a:xfrm>
            <a:off x="9371656" y="437443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E39653-31A0-4A02-8F50-E632982A6A27}"/>
              </a:ext>
            </a:extLst>
          </p:cNvPr>
          <p:cNvSpPr txBox="1"/>
          <p:nvPr/>
        </p:nvSpPr>
        <p:spPr>
          <a:xfrm>
            <a:off x="9291582" y="4676042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FEB50C-C253-405E-AA3B-CBB46B2B215A}"/>
              </a:ext>
            </a:extLst>
          </p:cNvPr>
          <p:cNvSpPr txBox="1"/>
          <p:nvPr/>
        </p:nvSpPr>
        <p:spPr>
          <a:xfrm>
            <a:off x="9168070" y="496206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AA05E58-3323-46A8-BC82-68F0DA666BEF}"/>
              </a:ext>
            </a:extLst>
          </p:cNvPr>
          <p:cNvSpPr txBox="1"/>
          <p:nvPr/>
        </p:nvSpPr>
        <p:spPr>
          <a:xfrm>
            <a:off x="9421934" y="5164809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3F37EFB-5A7E-4FC9-B1DC-D6D036E424A9}"/>
              </a:ext>
            </a:extLst>
          </p:cNvPr>
          <p:cNvSpPr txBox="1"/>
          <p:nvPr/>
        </p:nvSpPr>
        <p:spPr>
          <a:xfrm>
            <a:off x="8585850" y="3942252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Pi0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11B77E4-7336-45B9-B1A3-F5BC673AB524}"/>
              </a:ext>
            </a:extLst>
          </p:cNvPr>
          <p:cNvSpPr txBox="1"/>
          <p:nvPr/>
        </p:nvSpPr>
        <p:spPr>
          <a:xfrm>
            <a:off x="8589577" y="452582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CF2D9F-E9DF-453A-85BE-78735E6FAB42}"/>
              </a:ext>
            </a:extLst>
          </p:cNvPr>
          <p:cNvSpPr txBox="1"/>
          <p:nvPr/>
        </p:nvSpPr>
        <p:spPr>
          <a:xfrm>
            <a:off x="8775856" y="4321281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CC3CB3-6BE6-4E14-B73C-355A79891C1B}"/>
              </a:ext>
            </a:extLst>
          </p:cNvPr>
          <p:cNvSpPr txBox="1"/>
          <p:nvPr/>
        </p:nvSpPr>
        <p:spPr>
          <a:xfrm>
            <a:off x="9083622" y="4135807"/>
            <a:ext cx="50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F46965E-9AB5-4739-8C94-0BB762E1B87B}"/>
              </a:ext>
            </a:extLst>
          </p:cNvPr>
          <p:cNvSpPr txBox="1"/>
          <p:nvPr/>
        </p:nvSpPr>
        <p:spPr>
          <a:xfrm>
            <a:off x="8960112" y="382123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D3C2EF3-5A4E-4B7B-B137-7DF07C6AE2BE}"/>
              </a:ext>
            </a:extLst>
          </p:cNvPr>
          <p:cNvSpPr txBox="1"/>
          <p:nvPr/>
        </p:nvSpPr>
        <p:spPr>
          <a:xfrm>
            <a:off x="8864276" y="355475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2CA2F79-D336-4EB2-8942-7DB8E6ED5AE2}"/>
              </a:ext>
            </a:extLst>
          </p:cNvPr>
          <p:cNvSpPr txBox="1"/>
          <p:nvPr/>
        </p:nvSpPr>
        <p:spPr>
          <a:xfrm>
            <a:off x="8554011" y="355327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7537790-D090-48BC-ADB8-54FCF4CE1B0C}"/>
              </a:ext>
            </a:extLst>
          </p:cNvPr>
          <p:cNvSpPr txBox="1"/>
          <p:nvPr/>
        </p:nvSpPr>
        <p:spPr>
          <a:xfrm>
            <a:off x="8236260" y="3521960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F34735-D180-4074-9ADB-6D5E0F219863}"/>
              </a:ext>
            </a:extLst>
          </p:cNvPr>
          <p:cNvSpPr txBox="1"/>
          <p:nvPr/>
        </p:nvSpPr>
        <p:spPr>
          <a:xfrm>
            <a:off x="8173501" y="3803899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299B37-47CD-480F-8CB8-E66A5BF71E50}"/>
              </a:ext>
            </a:extLst>
          </p:cNvPr>
          <p:cNvSpPr txBox="1"/>
          <p:nvPr/>
        </p:nvSpPr>
        <p:spPr>
          <a:xfrm>
            <a:off x="8006404" y="413580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44709D-5350-43E6-8F9B-F25575663143}"/>
              </a:ext>
            </a:extLst>
          </p:cNvPr>
          <p:cNvSpPr txBox="1"/>
          <p:nvPr/>
        </p:nvSpPr>
        <p:spPr>
          <a:xfrm>
            <a:off x="8322682" y="4338555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4379084-B5AE-4067-959C-EA1361FA634D}"/>
              </a:ext>
            </a:extLst>
          </p:cNvPr>
          <p:cNvSpPr txBox="1"/>
          <p:nvPr/>
        </p:nvSpPr>
        <p:spPr>
          <a:xfrm>
            <a:off x="5055767" y="3548179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Pr0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9E9EF9E-AC68-46B5-8D0A-461565BC5295}"/>
              </a:ext>
            </a:extLst>
          </p:cNvPr>
          <p:cNvSpPr txBox="1"/>
          <p:nvPr/>
        </p:nvSpPr>
        <p:spPr>
          <a:xfrm>
            <a:off x="5110636" y="399799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DCC5E0C-A978-4EAE-AD50-86E5183B0B29}"/>
              </a:ext>
            </a:extLst>
          </p:cNvPr>
          <p:cNvSpPr txBox="1"/>
          <p:nvPr/>
        </p:nvSpPr>
        <p:spPr>
          <a:xfrm>
            <a:off x="5402448" y="4014549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C44C2BF-BF85-481D-95B3-CE025C45924F}"/>
              </a:ext>
            </a:extLst>
          </p:cNvPr>
          <p:cNvSpPr txBox="1"/>
          <p:nvPr/>
        </p:nvSpPr>
        <p:spPr>
          <a:xfrm>
            <a:off x="5479781" y="371470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CC394A-369D-4177-AAE0-07733E3DB6C5}"/>
              </a:ext>
            </a:extLst>
          </p:cNvPr>
          <p:cNvSpPr txBox="1"/>
          <p:nvPr/>
        </p:nvSpPr>
        <p:spPr>
          <a:xfrm>
            <a:off x="5577549" y="34269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6BCDFB-50DB-40A3-9A24-9D931DD7EEC0}"/>
              </a:ext>
            </a:extLst>
          </p:cNvPr>
          <p:cNvSpPr txBox="1"/>
          <p:nvPr/>
        </p:nvSpPr>
        <p:spPr>
          <a:xfrm>
            <a:off x="5313139" y="323024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093C954-688F-4109-8E39-0284D0794881}"/>
              </a:ext>
            </a:extLst>
          </p:cNvPr>
          <p:cNvSpPr txBox="1"/>
          <p:nvPr/>
        </p:nvSpPr>
        <p:spPr>
          <a:xfrm>
            <a:off x="11153184" y="3506056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Pr6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AD49600-8B34-48A9-BDD2-31B378B6B512}"/>
              </a:ext>
            </a:extLst>
          </p:cNvPr>
          <p:cNvSpPr txBox="1"/>
          <p:nvPr/>
        </p:nvSpPr>
        <p:spPr>
          <a:xfrm>
            <a:off x="10790632" y="3505132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Pr5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9965F97-8604-4278-87EB-399EE5FB6C8A}"/>
              </a:ext>
            </a:extLst>
          </p:cNvPr>
          <p:cNvSpPr txBox="1"/>
          <p:nvPr/>
        </p:nvSpPr>
        <p:spPr>
          <a:xfrm>
            <a:off x="10454507" y="347220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Pr4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791E8D8-1CE7-4036-BAA7-3F1D0BD4B782}"/>
              </a:ext>
            </a:extLst>
          </p:cNvPr>
          <p:cNvSpPr txBox="1"/>
          <p:nvPr/>
        </p:nvSpPr>
        <p:spPr>
          <a:xfrm>
            <a:off x="4617040" y="371470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BFE768-466F-437D-BAFE-5C17C99F07C0}"/>
              </a:ext>
            </a:extLst>
          </p:cNvPr>
          <p:cNvSpPr txBox="1"/>
          <p:nvPr/>
        </p:nvSpPr>
        <p:spPr>
          <a:xfrm>
            <a:off x="4674223" y="401638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876D32C-5B7A-44B3-83AA-4905B78C4109}"/>
              </a:ext>
            </a:extLst>
          </p:cNvPr>
          <p:cNvSpPr txBox="1"/>
          <p:nvPr/>
        </p:nvSpPr>
        <p:spPr>
          <a:xfrm>
            <a:off x="6237236" y="271500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W0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CE9BBD0-20DA-4B92-A765-6199BDF1A51B}"/>
              </a:ext>
            </a:extLst>
          </p:cNvPr>
          <p:cNvSpPr txBox="1"/>
          <p:nvPr/>
        </p:nvSpPr>
        <p:spPr>
          <a:xfrm>
            <a:off x="6230895" y="319964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W1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01D7ABE-20BE-4ECA-9071-F669F32279A7}"/>
              </a:ext>
            </a:extLst>
          </p:cNvPr>
          <p:cNvSpPr txBox="1"/>
          <p:nvPr/>
        </p:nvSpPr>
        <p:spPr>
          <a:xfrm>
            <a:off x="6514228" y="3198936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W10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6CAF894-AD1A-445D-B414-538FEE02FC59}"/>
              </a:ext>
            </a:extLst>
          </p:cNvPr>
          <p:cNvSpPr txBox="1"/>
          <p:nvPr/>
        </p:nvSpPr>
        <p:spPr>
          <a:xfrm>
            <a:off x="6661250" y="288152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W9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C26A3E9-280D-4596-90DB-10A92E547434}"/>
              </a:ext>
            </a:extLst>
          </p:cNvPr>
          <p:cNvSpPr txBox="1"/>
          <p:nvPr/>
        </p:nvSpPr>
        <p:spPr>
          <a:xfrm>
            <a:off x="6759018" y="259377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W8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301DF6-3BCA-4C01-B6CE-BF4841A5EBBC}"/>
              </a:ext>
            </a:extLst>
          </p:cNvPr>
          <p:cNvSpPr txBox="1"/>
          <p:nvPr/>
        </p:nvSpPr>
        <p:spPr>
          <a:xfrm>
            <a:off x="6494608" y="239706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W7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E80A80-8B0C-493A-BA23-4C16FD8CE5FE}"/>
              </a:ext>
            </a:extLst>
          </p:cNvPr>
          <p:cNvSpPr txBox="1"/>
          <p:nvPr/>
        </p:nvSpPr>
        <p:spPr>
          <a:xfrm>
            <a:off x="5100397" y="302420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W6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0970210-67C5-4227-AA67-DD9CF474EB8E}"/>
              </a:ext>
            </a:extLst>
          </p:cNvPr>
          <p:cNvSpPr txBox="1"/>
          <p:nvPr/>
        </p:nvSpPr>
        <p:spPr>
          <a:xfrm>
            <a:off x="4848887" y="320364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W5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3382C2-5E32-476B-9FE1-FB18DF409E08}"/>
              </a:ext>
            </a:extLst>
          </p:cNvPr>
          <p:cNvSpPr txBox="1"/>
          <p:nvPr/>
        </p:nvSpPr>
        <p:spPr>
          <a:xfrm>
            <a:off x="4574061" y="340422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W4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BE0E920-2F33-4029-AE9D-AB98B24E623F}"/>
              </a:ext>
            </a:extLst>
          </p:cNvPr>
          <p:cNvSpPr txBox="1"/>
          <p:nvPr/>
        </p:nvSpPr>
        <p:spPr>
          <a:xfrm>
            <a:off x="5798509" y="288152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W3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4961574-CBE6-48BC-B61D-EC216F2C201F}"/>
              </a:ext>
            </a:extLst>
          </p:cNvPr>
          <p:cNvSpPr txBox="1"/>
          <p:nvPr/>
        </p:nvSpPr>
        <p:spPr>
          <a:xfrm>
            <a:off x="5910910" y="3192141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W2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9DD0948-D8D3-41E0-B7EC-DD43406158F4}"/>
              </a:ext>
            </a:extLst>
          </p:cNvPr>
          <p:cNvSpPr txBox="1"/>
          <p:nvPr/>
        </p:nvSpPr>
        <p:spPr>
          <a:xfrm>
            <a:off x="5508641" y="4939925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T0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BB28826-D0FE-4138-AFCD-036446D55818}"/>
              </a:ext>
            </a:extLst>
          </p:cNvPr>
          <p:cNvSpPr txBox="1"/>
          <p:nvPr/>
        </p:nvSpPr>
        <p:spPr>
          <a:xfrm>
            <a:off x="5563510" y="5389742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F742B37-A90B-4DA2-9710-9F5DC19503D2}"/>
              </a:ext>
            </a:extLst>
          </p:cNvPr>
          <p:cNvSpPr txBox="1"/>
          <p:nvPr/>
        </p:nvSpPr>
        <p:spPr>
          <a:xfrm>
            <a:off x="5881633" y="538927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536AC14-2087-4A2B-81BD-FB5FFEBBFF33}"/>
              </a:ext>
            </a:extLst>
          </p:cNvPr>
          <p:cNvSpPr txBox="1"/>
          <p:nvPr/>
        </p:nvSpPr>
        <p:spPr>
          <a:xfrm>
            <a:off x="5932655" y="510644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96135A7-70B8-41A4-918B-42ADEE1394AA}"/>
              </a:ext>
            </a:extLst>
          </p:cNvPr>
          <p:cNvSpPr txBox="1"/>
          <p:nvPr/>
        </p:nvSpPr>
        <p:spPr>
          <a:xfrm>
            <a:off x="6030423" y="481869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64BF93E-53AF-4752-8CFB-593CAECC1E33}"/>
              </a:ext>
            </a:extLst>
          </p:cNvPr>
          <p:cNvSpPr txBox="1"/>
          <p:nvPr/>
        </p:nvSpPr>
        <p:spPr>
          <a:xfrm>
            <a:off x="5766013" y="462198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CB988D1-131F-4B38-9830-24C60BA0E91D}"/>
              </a:ext>
            </a:extLst>
          </p:cNvPr>
          <p:cNvSpPr txBox="1"/>
          <p:nvPr/>
        </p:nvSpPr>
        <p:spPr>
          <a:xfrm>
            <a:off x="5518990" y="439965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99356D2-FD2E-4661-B011-92CEDE8F7A19}"/>
              </a:ext>
            </a:extLst>
          </p:cNvPr>
          <p:cNvSpPr txBox="1"/>
          <p:nvPr/>
        </p:nvSpPr>
        <p:spPr>
          <a:xfrm>
            <a:off x="5263504" y="459837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A26B7-FFD8-436A-B53A-5CEAC867585F}"/>
              </a:ext>
            </a:extLst>
          </p:cNvPr>
          <p:cNvSpPr txBox="1"/>
          <p:nvPr/>
        </p:nvSpPr>
        <p:spPr>
          <a:xfrm>
            <a:off x="4951618" y="477574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CE39222-0316-4BCD-AEBB-14C31FA4B24C}"/>
              </a:ext>
            </a:extLst>
          </p:cNvPr>
          <p:cNvSpPr txBox="1"/>
          <p:nvPr/>
        </p:nvSpPr>
        <p:spPr>
          <a:xfrm>
            <a:off x="5069914" y="510644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98F0729-F452-4718-B313-84D29BCAE99D}"/>
              </a:ext>
            </a:extLst>
          </p:cNvPr>
          <p:cNvSpPr txBox="1"/>
          <p:nvPr/>
        </p:nvSpPr>
        <p:spPr>
          <a:xfrm>
            <a:off x="5188621" y="539634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24B1AA2-961C-459D-A920-FB45DE589B5E}"/>
              </a:ext>
            </a:extLst>
          </p:cNvPr>
          <p:cNvSpPr txBox="1"/>
          <p:nvPr/>
        </p:nvSpPr>
        <p:spPr>
          <a:xfrm>
            <a:off x="6965602" y="4962018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H0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17C3E8E-AA0F-48FA-B70C-279FAE92257B}"/>
              </a:ext>
            </a:extLst>
          </p:cNvPr>
          <p:cNvSpPr txBox="1"/>
          <p:nvPr/>
        </p:nvSpPr>
        <p:spPr>
          <a:xfrm>
            <a:off x="6992905" y="5414252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0C2FCD-93D6-4226-AFAE-1E16B15A033C}"/>
              </a:ext>
            </a:extLst>
          </p:cNvPr>
          <p:cNvSpPr txBox="1"/>
          <p:nvPr/>
        </p:nvSpPr>
        <p:spPr>
          <a:xfrm>
            <a:off x="7291832" y="5423611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FDFD89A-419F-4D73-9F77-2C5E7295204B}"/>
              </a:ext>
            </a:extLst>
          </p:cNvPr>
          <p:cNvSpPr txBox="1"/>
          <p:nvPr/>
        </p:nvSpPr>
        <p:spPr>
          <a:xfrm>
            <a:off x="7389616" y="512853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97739BD-F515-4C17-893B-970D496DDF6B}"/>
              </a:ext>
            </a:extLst>
          </p:cNvPr>
          <p:cNvSpPr txBox="1"/>
          <p:nvPr/>
        </p:nvSpPr>
        <p:spPr>
          <a:xfrm>
            <a:off x="7487384" y="484078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0A23913-2E08-455E-A8F8-34FD2EE1F3A1}"/>
              </a:ext>
            </a:extLst>
          </p:cNvPr>
          <p:cNvSpPr txBox="1"/>
          <p:nvPr/>
        </p:nvSpPr>
        <p:spPr>
          <a:xfrm>
            <a:off x="7222974" y="464408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CF42254-2A75-4357-A98F-2FF132777E58}"/>
              </a:ext>
            </a:extLst>
          </p:cNvPr>
          <p:cNvSpPr txBox="1"/>
          <p:nvPr/>
        </p:nvSpPr>
        <p:spPr>
          <a:xfrm>
            <a:off x="6975951" y="442175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DBC27EC-D436-4D57-B731-360CBE895324}"/>
              </a:ext>
            </a:extLst>
          </p:cNvPr>
          <p:cNvSpPr txBox="1"/>
          <p:nvPr/>
        </p:nvSpPr>
        <p:spPr>
          <a:xfrm>
            <a:off x="6720465" y="4620466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9AEA6E5-98FB-43D2-8EC9-CABBCE1527B8}"/>
              </a:ext>
            </a:extLst>
          </p:cNvPr>
          <p:cNvSpPr txBox="1"/>
          <p:nvPr/>
        </p:nvSpPr>
        <p:spPr>
          <a:xfrm>
            <a:off x="6408579" y="4797841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5B605A9-D934-4940-A153-528C64C60F29}"/>
              </a:ext>
            </a:extLst>
          </p:cNvPr>
          <p:cNvSpPr txBox="1"/>
          <p:nvPr/>
        </p:nvSpPr>
        <p:spPr>
          <a:xfrm>
            <a:off x="6526875" y="512853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3E86EA-184F-4799-AC4F-DCB9DDE94D10}"/>
              </a:ext>
            </a:extLst>
          </p:cNvPr>
          <p:cNvSpPr txBox="1"/>
          <p:nvPr/>
        </p:nvSpPr>
        <p:spPr>
          <a:xfrm>
            <a:off x="6618004" y="543297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FD34E07-D21A-41FE-BD7E-AD3491C3D6FB}"/>
              </a:ext>
            </a:extLst>
          </p:cNvPr>
          <p:cNvSpPr txBox="1"/>
          <p:nvPr/>
        </p:nvSpPr>
        <p:spPr>
          <a:xfrm>
            <a:off x="7399681" y="3567033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R0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DE6B836-98CC-4BB4-86A2-7D234C24EF27}"/>
              </a:ext>
            </a:extLst>
          </p:cNvPr>
          <p:cNvSpPr txBox="1"/>
          <p:nvPr/>
        </p:nvSpPr>
        <p:spPr>
          <a:xfrm>
            <a:off x="7454550" y="4016850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C048586-3287-4782-8211-FC4A223EF32E}"/>
              </a:ext>
            </a:extLst>
          </p:cNvPr>
          <p:cNvSpPr txBox="1"/>
          <p:nvPr/>
        </p:nvSpPr>
        <p:spPr>
          <a:xfrm>
            <a:off x="7701479" y="4044282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33BC6F3-6D3E-4C2B-B835-A4E8C2563DD9}"/>
              </a:ext>
            </a:extLst>
          </p:cNvPr>
          <p:cNvSpPr txBox="1"/>
          <p:nvPr/>
        </p:nvSpPr>
        <p:spPr>
          <a:xfrm>
            <a:off x="7823695" y="373355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AACFFB0-4A7C-4DFF-9AEB-22171E682E4A}"/>
              </a:ext>
            </a:extLst>
          </p:cNvPr>
          <p:cNvSpPr txBox="1"/>
          <p:nvPr/>
        </p:nvSpPr>
        <p:spPr>
          <a:xfrm>
            <a:off x="7921463" y="344580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6244D29-46CB-4539-936B-A76AD2EE444F}"/>
              </a:ext>
            </a:extLst>
          </p:cNvPr>
          <p:cNvSpPr txBox="1"/>
          <p:nvPr/>
        </p:nvSpPr>
        <p:spPr>
          <a:xfrm>
            <a:off x="7657053" y="3249095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CE6943-B1EB-43B2-90D6-085D1BB55CE3}"/>
              </a:ext>
            </a:extLst>
          </p:cNvPr>
          <p:cNvSpPr txBox="1"/>
          <p:nvPr/>
        </p:nvSpPr>
        <p:spPr>
          <a:xfrm>
            <a:off x="7410030" y="3026765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C1ED8A3-C72E-4BF4-BC7F-5D1AB247ED2C}"/>
              </a:ext>
            </a:extLst>
          </p:cNvPr>
          <p:cNvSpPr txBox="1"/>
          <p:nvPr/>
        </p:nvSpPr>
        <p:spPr>
          <a:xfrm>
            <a:off x="7154544" y="3225481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29CB6D0-41D8-485E-AA7E-1AE9CE034951}"/>
              </a:ext>
            </a:extLst>
          </p:cNvPr>
          <p:cNvSpPr txBox="1"/>
          <p:nvPr/>
        </p:nvSpPr>
        <p:spPr>
          <a:xfrm>
            <a:off x="6868872" y="3412103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049A735-4BA8-4A6E-B20B-1F89CF6EFE15}"/>
              </a:ext>
            </a:extLst>
          </p:cNvPr>
          <p:cNvSpPr txBox="1"/>
          <p:nvPr/>
        </p:nvSpPr>
        <p:spPr>
          <a:xfrm>
            <a:off x="6960954" y="373355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91AA384-1B46-4815-B503-EE64884A47DA}"/>
              </a:ext>
            </a:extLst>
          </p:cNvPr>
          <p:cNvSpPr txBox="1"/>
          <p:nvPr/>
        </p:nvSpPr>
        <p:spPr>
          <a:xfrm>
            <a:off x="7080940" y="4024886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CF7AFBD-D693-4641-ACC5-DECD408B0FC0}"/>
              </a:ext>
            </a:extLst>
          </p:cNvPr>
          <p:cNvSpPr txBox="1"/>
          <p:nvPr/>
        </p:nvSpPr>
        <p:spPr>
          <a:xfrm>
            <a:off x="9708836" y="3568355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L0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4737C5E-D98F-4BF8-AAD3-3BAAAFEB2FA9}"/>
              </a:ext>
            </a:extLst>
          </p:cNvPr>
          <p:cNvSpPr txBox="1"/>
          <p:nvPr/>
        </p:nvSpPr>
        <p:spPr>
          <a:xfrm>
            <a:off x="9763705" y="4018172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B08EC67-FA02-4DB3-8B56-8F878DFD9DD0}"/>
              </a:ext>
            </a:extLst>
          </p:cNvPr>
          <p:cNvSpPr txBox="1"/>
          <p:nvPr/>
        </p:nvSpPr>
        <p:spPr>
          <a:xfrm>
            <a:off x="10019934" y="4008991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903E9FC-A3FC-49CC-998A-D1C8D92C4F19}"/>
              </a:ext>
            </a:extLst>
          </p:cNvPr>
          <p:cNvSpPr txBox="1"/>
          <p:nvPr/>
        </p:nvSpPr>
        <p:spPr>
          <a:xfrm>
            <a:off x="10132850" y="373487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760E42E-1F30-4D5F-91A5-085D71BC124C}"/>
              </a:ext>
            </a:extLst>
          </p:cNvPr>
          <p:cNvSpPr txBox="1"/>
          <p:nvPr/>
        </p:nvSpPr>
        <p:spPr>
          <a:xfrm>
            <a:off x="9525957" y="2783644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EF2D6AD-8D63-423F-9054-5424B8065BC0}"/>
              </a:ext>
            </a:extLst>
          </p:cNvPr>
          <p:cNvSpPr txBox="1"/>
          <p:nvPr/>
        </p:nvSpPr>
        <p:spPr>
          <a:xfrm>
            <a:off x="9417498" y="246510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519CBF5-B7F8-408A-AB2E-F939FFEE2C2B}"/>
              </a:ext>
            </a:extLst>
          </p:cNvPr>
          <p:cNvSpPr txBox="1"/>
          <p:nvPr/>
        </p:nvSpPr>
        <p:spPr>
          <a:xfrm>
            <a:off x="9293864" y="217699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60B6B2A-4B68-4AA0-BB53-1D127DC83016}"/>
              </a:ext>
            </a:extLst>
          </p:cNvPr>
          <p:cNvSpPr txBox="1"/>
          <p:nvPr/>
        </p:nvSpPr>
        <p:spPr>
          <a:xfrm>
            <a:off x="9463699" y="322680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652482B-AA39-4C2F-8861-9FD6AC672252}"/>
              </a:ext>
            </a:extLst>
          </p:cNvPr>
          <p:cNvSpPr txBox="1"/>
          <p:nvPr/>
        </p:nvSpPr>
        <p:spPr>
          <a:xfrm>
            <a:off x="9151813" y="3404178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262FE88-618B-434F-AA3C-33B6A37AAF50}"/>
              </a:ext>
            </a:extLst>
          </p:cNvPr>
          <p:cNvSpPr txBox="1"/>
          <p:nvPr/>
        </p:nvSpPr>
        <p:spPr>
          <a:xfrm>
            <a:off x="9270109" y="373487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83B1BFB-D1E1-4A2C-988D-22D7556EDC6D}"/>
              </a:ext>
            </a:extLst>
          </p:cNvPr>
          <p:cNvSpPr txBox="1"/>
          <p:nvPr/>
        </p:nvSpPr>
        <p:spPr>
          <a:xfrm>
            <a:off x="9390305" y="403369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L2</a:t>
            </a:r>
            <a:endParaRPr lang="LID4096" sz="140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C18FB7-F6D1-4934-AD53-9DBB33AF6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528" y="483152"/>
            <a:ext cx="2271420" cy="117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itle 1">
            <a:extLst>
              <a:ext uri="{FF2B5EF4-FFF2-40B4-BE49-F238E27FC236}">
                <a16:creationId xmlns:a16="http://schemas.microsoft.com/office/drawing/2014/main" id="{1A87C7DC-C9F1-4049-BF78-B1756A476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de-AT"/>
              <a:t>Basic MOVES</a:t>
            </a:r>
            <a:endParaRPr lang="LID4096"/>
          </a:p>
        </p:txBody>
      </p:sp>
      <p:sp>
        <p:nvSpPr>
          <p:cNvPr id="153" name="Content Placeholder 2">
            <a:extLst>
              <a:ext uri="{FF2B5EF4-FFF2-40B4-BE49-F238E27FC236}">
                <a16:creationId xmlns:a16="http://schemas.microsoft.com/office/drawing/2014/main" id="{0C13D097-0A8A-4189-8737-30BEC6B5B277}"/>
              </a:ext>
            </a:extLst>
          </p:cNvPr>
          <p:cNvSpPr txBox="1">
            <a:spLocks/>
          </p:cNvSpPr>
          <p:nvPr/>
        </p:nvSpPr>
        <p:spPr>
          <a:xfrm>
            <a:off x="1222248" y="2273808"/>
            <a:ext cx="2286919" cy="720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1600" dirty="0"/>
              <a:t>Prolog: y</a:t>
            </a:r>
          </a:p>
          <a:p>
            <a:r>
              <a:rPr lang="de-AT" sz="1600" dirty="0"/>
              <a:t>Online Simulator: 10  </a:t>
            </a:r>
          </a:p>
        </p:txBody>
      </p:sp>
    </p:spTree>
    <p:extLst>
      <p:ext uri="{BB962C8B-B14F-4D97-AF65-F5344CB8AC3E}">
        <p14:creationId xmlns:p14="http://schemas.microsoft.com/office/powerpoint/2010/main" val="3487188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9F9543-85B6-432A-9D1A-F403CFEED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0918" y="2027537"/>
            <a:ext cx="7616100" cy="393783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C366AA-1538-459C-9525-9377EFB1FF65}"/>
              </a:ext>
            </a:extLst>
          </p:cNvPr>
          <p:cNvSpPr txBox="1"/>
          <p:nvPr/>
        </p:nvSpPr>
        <p:spPr>
          <a:xfrm>
            <a:off x="6215658" y="3915247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G0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6C50C-C6AF-4CBB-BCDA-C6E8BACCE0C1}"/>
              </a:ext>
            </a:extLst>
          </p:cNvPr>
          <p:cNvSpPr txBox="1"/>
          <p:nvPr/>
        </p:nvSpPr>
        <p:spPr>
          <a:xfrm>
            <a:off x="6288198" y="449797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1A689-4F3F-4C4D-9742-A392A0DE303A}"/>
              </a:ext>
            </a:extLst>
          </p:cNvPr>
          <p:cNvSpPr txBox="1"/>
          <p:nvPr/>
        </p:nvSpPr>
        <p:spPr>
          <a:xfrm>
            <a:off x="6535221" y="431069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B1FE1-CF58-47A8-B85A-B930F0EC17FE}"/>
              </a:ext>
            </a:extLst>
          </p:cNvPr>
          <p:cNvSpPr txBox="1"/>
          <p:nvPr/>
        </p:nvSpPr>
        <p:spPr>
          <a:xfrm>
            <a:off x="6782244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ADC32-2C77-47B0-A062-E8A3E71587EA}"/>
              </a:ext>
            </a:extLst>
          </p:cNvPr>
          <p:cNvSpPr txBox="1"/>
          <p:nvPr/>
        </p:nvSpPr>
        <p:spPr>
          <a:xfrm>
            <a:off x="6658733" y="379337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24124-B27B-444F-890A-3E9D5D7A6C6F}"/>
              </a:ext>
            </a:extLst>
          </p:cNvPr>
          <p:cNvSpPr txBox="1"/>
          <p:nvPr/>
        </p:nvSpPr>
        <p:spPr>
          <a:xfrm>
            <a:off x="6562897" y="352690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EADF3D-E28C-49CF-AA49-D233AA07B4D7}"/>
              </a:ext>
            </a:extLst>
          </p:cNvPr>
          <p:cNvSpPr txBox="1"/>
          <p:nvPr/>
        </p:nvSpPr>
        <p:spPr>
          <a:xfrm>
            <a:off x="6252632" y="35254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F41BA-56C9-4049-805F-9F84F9999967}"/>
              </a:ext>
            </a:extLst>
          </p:cNvPr>
          <p:cNvSpPr txBox="1"/>
          <p:nvPr/>
        </p:nvSpPr>
        <p:spPr>
          <a:xfrm>
            <a:off x="5908611" y="35203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D231B7-7A11-4DAF-96B9-7EC46533C93E}"/>
              </a:ext>
            </a:extLst>
          </p:cNvPr>
          <p:cNvSpPr txBox="1"/>
          <p:nvPr/>
        </p:nvSpPr>
        <p:spPr>
          <a:xfrm>
            <a:off x="5828537" y="382192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39A9DF-4053-4443-9FC7-2E5EEA8CDCDC}"/>
              </a:ext>
            </a:extLst>
          </p:cNvPr>
          <p:cNvSpPr txBox="1"/>
          <p:nvPr/>
        </p:nvSpPr>
        <p:spPr>
          <a:xfrm>
            <a:off x="5705025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341CC0-279F-4EA3-83C4-5CBF9902164B}"/>
              </a:ext>
            </a:extLst>
          </p:cNvPr>
          <p:cNvSpPr txBox="1"/>
          <p:nvPr/>
        </p:nvSpPr>
        <p:spPr>
          <a:xfrm>
            <a:off x="5958889" y="4310696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2548C3-F0B1-48B7-A4B9-45E6D9010046}"/>
              </a:ext>
            </a:extLst>
          </p:cNvPr>
          <p:cNvSpPr txBox="1"/>
          <p:nvPr/>
        </p:nvSpPr>
        <p:spPr>
          <a:xfrm>
            <a:off x="8924827" y="2599043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B0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73133A-1348-43CA-AB84-0999C669E482}"/>
              </a:ext>
            </a:extLst>
          </p:cNvPr>
          <p:cNvSpPr txBox="1"/>
          <p:nvPr/>
        </p:nvSpPr>
        <p:spPr>
          <a:xfrm>
            <a:off x="9399489" y="406769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E0816E-1BA4-42BB-94A0-4409C71D1BDA}"/>
              </a:ext>
            </a:extLst>
          </p:cNvPr>
          <p:cNvSpPr txBox="1"/>
          <p:nvPr/>
        </p:nvSpPr>
        <p:spPr>
          <a:xfrm>
            <a:off x="9217492" y="2993940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9AB045-F82B-43C3-9148-8282F23745C5}"/>
              </a:ext>
            </a:extLst>
          </p:cNvPr>
          <p:cNvSpPr txBox="1"/>
          <p:nvPr/>
        </p:nvSpPr>
        <p:spPr>
          <a:xfrm>
            <a:off x="9525242" y="2791743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E28CB5-56EC-4018-A714-24E2DDF571E4}"/>
              </a:ext>
            </a:extLst>
          </p:cNvPr>
          <p:cNvSpPr txBox="1"/>
          <p:nvPr/>
        </p:nvSpPr>
        <p:spPr>
          <a:xfrm>
            <a:off x="9421934" y="2477010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3ED0A5-A296-44DA-AA85-2A8295DB2F2B}"/>
              </a:ext>
            </a:extLst>
          </p:cNvPr>
          <p:cNvSpPr txBox="1"/>
          <p:nvPr/>
        </p:nvSpPr>
        <p:spPr>
          <a:xfrm>
            <a:off x="9316784" y="2192008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331829-632F-4D07-86A1-D0555D12B62C}"/>
              </a:ext>
            </a:extLst>
          </p:cNvPr>
          <p:cNvSpPr txBox="1"/>
          <p:nvPr/>
        </p:nvSpPr>
        <p:spPr>
          <a:xfrm>
            <a:off x="9005167" y="220001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907DA7-C1FE-4DFA-BD26-14DED12B691D}"/>
              </a:ext>
            </a:extLst>
          </p:cNvPr>
          <p:cNvSpPr txBox="1"/>
          <p:nvPr/>
        </p:nvSpPr>
        <p:spPr>
          <a:xfrm>
            <a:off x="8664763" y="2195278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C39F70-9178-4286-958A-17B522C79EA4}"/>
              </a:ext>
            </a:extLst>
          </p:cNvPr>
          <p:cNvSpPr txBox="1"/>
          <p:nvPr/>
        </p:nvSpPr>
        <p:spPr>
          <a:xfrm>
            <a:off x="8537706" y="2505725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9C566A-977D-45EC-9732-2E5CC98376FE}"/>
              </a:ext>
            </a:extLst>
          </p:cNvPr>
          <p:cNvSpPr txBox="1"/>
          <p:nvPr/>
        </p:nvSpPr>
        <p:spPr>
          <a:xfrm>
            <a:off x="9190356" y="3433473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27FA11-0FE0-41F3-91C5-58E796C0AFF4}"/>
              </a:ext>
            </a:extLst>
          </p:cNvPr>
          <p:cNvSpPr txBox="1"/>
          <p:nvPr/>
        </p:nvSpPr>
        <p:spPr>
          <a:xfrm>
            <a:off x="9310079" y="3748684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544907-C014-446F-B27D-1E65F3F0ECDA}"/>
              </a:ext>
            </a:extLst>
          </p:cNvPr>
          <p:cNvSpPr txBox="1"/>
          <p:nvPr/>
        </p:nvSpPr>
        <p:spPr>
          <a:xfrm>
            <a:off x="10372581" y="2547575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Y0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65849B-D72D-492C-A10D-01C206551D0F}"/>
              </a:ext>
            </a:extLst>
          </p:cNvPr>
          <p:cNvSpPr txBox="1"/>
          <p:nvPr/>
        </p:nvSpPr>
        <p:spPr>
          <a:xfrm>
            <a:off x="10445121" y="313029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Y1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41974E-16F6-45F0-995E-322C9FE98082}"/>
              </a:ext>
            </a:extLst>
          </p:cNvPr>
          <p:cNvSpPr txBox="1"/>
          <p:nvPr/>
        </p:nvSpPr>
        <p:spPr>
          <a:xfrm>
            <a:off x="10628825" y="2952394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Y10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98AA97-1597-45A5-800B-1FA3F2C71080}"/>
              </a:ext>
            </a:extLst>
          </p:cNvPr>
          <p:cNvSpPr txBox="1"/>
          <p:nvPr/>
        </p:nvSpPr>
        <p:spPr>
          <a:xfrm>
            <a:off x="10958614" y="2785085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Y9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BA4480-86E2-4DF9-A061-3EC4CEA6E539}"/>
              </a:ext>
            </a:extLst>
          </p:cNvPr>
          <p:cNvSpPr txBox="1"/>
          <p:nvPr/>
        </p:nvSpPr>
        <p:spPr>
          <a:xfrm>
            <a:off x="10815656" y="242570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Y8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5B726D-2C1A-4CBB-B1A8-F66EB8A1A9E7}"/>
              </a:ext>
            </a:extLst>
          </p:cNvPr>
          <p:cNvSpPr txBox="1"/>
          <p:nvPr/>
        </p:nvSpPr>
        <p:spPr>
          <a:xfrm>
            <a:off x="10719820" y="215922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Y7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018F46-11B6-4A5A-A9D6-62DCD9F050D9}"/>
              </a:ext>
            </a:extLst>
          </p:cNvPr>
          <p:cNvSpPr txBox="1"/>
          <p:nvPr/>
        </p:nvSpPr>
        <p:spPr>
          <a:xfrm>
            <a:off x="10409555" y="215774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Y6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73DF27-F6DF-4B05-84F3-C06B79DF2340}"/>
              </a:ext>
            </a:extLst>
          </p:cNvPr>
          <p:cNvSpPr txBox="1"/>
          <p:nvPr/>
        </p:nvSpPr>
        <p:spPr>
          <a:xfrm>
            <a:off x="10065534" y="215264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Y5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2EEF8D-0BF1-43AD-96BD-C17CDFDFA961}"/>
              </a:ext>
            </a:extLst>
          </p:cNvPr>
          <p:cNvSpPr txBox="1"/>
          <p:nvPr/>
        </p:nvSpPr>
        <p:spPr>
          <a:xfrm>
            <a:off x="9985460" y="2454257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Y4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6C4DFC-7C25-4C28-9A77-9288ABB0CAFD}"/>
              </a:ext>
            </a:extLst>
          </p:cNvPr>
          <p:cNvSpPr txBox="1"/>
          <p:nvPr/>
        </p:nvSpPr>
        <p:spPr>
          <a:xfrm>
            <a:off x="9888210" y="2784844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Y3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8D6C70-6F2E-4CF9-92A8-EC69E40A7FAF}"/>
              </a:ext>
            </a:extLst>
          </p:cNvPr>
          <p:cNvSpPr txBox="1"/>
          <p:nvPr/>
        </p:nvSpPr>
        <p:spPr>
          <a:xfrm>
            <a:off x="10160035" y="2951233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Y2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17FB8E-34BA-4BA7-A052-2FBFE3705D32}"/>
              </a:ext>
            </a:extLst>
          </p:cNvPr>
          <p:cNvSpPr txBox="1"/>
          <p:nvPr/>
        </p:nvSpPr>
        <p:spPr>
          <a:xfrm>
            <a:off x="10842349" y="3915247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O0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12BEA3-5798-4CEF-8B7F-8879B8F8F702}"/>
              </a:ext>
            </a:extLst>
          </p:cNvPr>
          <p:cNvSpPr txBox="1"/>
          <p:nvPr/>
        </p:nvSpPr>
        <p:spPr>
          <a:xfrm>
            <a:off x="10914889" y="449797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EC7CA2-4AB1-4F6D-889A-7C1FB2AE3C88}"/>
              </a:ext>
            </a:extLst>
          </p:cNvPr>
          <p:cNvSpPr txBox="1"/>
          <p:nvPr/>
        </p:nvSpPr>
        <p:spPr>
          <a:xfrm>
            <a:off x="11074755" y="433096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9E8210-9D33-4E5A-A8AD-F5E5EA134509}"/>
              </a:ext>
            </a:extLst>
          </p:cNvPr>
          <p:cNvSpPr txBox="1"/>
          <p:nvPr/>
        </p:nvSpPr>
        <p:spPr>
          <a:xfrm>
            <a:off x="11408935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F10BC5-70BD-4B06-96DF-E78E41D63707}"/>
              </a:ext>
            </a:extLst>
          </p:cNvPr>
          <p:cNvSpPr txBox="1"/>
          <p:nvPr/>
        </p:nvSpPr>
        <p:spPr>
          <a:xfrm>
            <a:off x="11285424" y="379337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3A0799-AB0A-4D3E-9EAD-D2647C493CEE}"/>
              </a:ext>
            </a:extLst>
          </p:cNvPr>
          <p:cNvSpPr txBox="1"/>
          <p:nvPr/>
        </p:nvSpPr>
        <p:spPr>
          <a:xfrm>
            <a:off x="11189588" y="352690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9E92BE-45DD-4A5B-8EFB-D4E4B8D957FB}"/>
              </a:ext>
            </a:extLst>
          </p:cNvPr>
          <p:cNvSpPr txBox="1"/>
          <p:nvPr/>
        </p:nvSpPr>
        <p:spPr>
          <a:xfrm>
            <a:off x="10879323" y="35254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13AE23-FDC0-48D8-94CB-91B1A03FF2D2}"/>
              </a:ext>
            </a:extLst>
          </p:cNvPr>
          <p:cNvSpPr txBox="1"/>
          <p:nvPr/>
        </p:nvSpPr>
        <p:spPr>
          <a:xfrm>
            <a:off x="10535302" y="35203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2BBBA2-D7C3-4D46-A7A8-5ED68795A91F}"/>
              </a:ext>
            </a:extLst>
          </p:cNvPr>
          <p:cNvSpPr txBox="1"/>
          <p:nvPr/>
        </p:nvSpPr>
        <p:spPr>
          <a:xfrm>
            <a:off x="10455228" y="382192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5609414-A814-4647-92CD-319F9B152763}"/>
              </a:ext>
            </a:extLst>
          </p:cNvPr>
          <p:cNvSpPr txBox="1"/>
          <p:nvPr/>
        </p:nvSpPr>
        <p:spPr>
          <a:xfrm>
            <a:off x="10331716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3DFD33-3517-4DB4-890D-9810E3FBE016}"/>
              </a:ext>
            </a:extLst>
          </p:cNvPr>
          <p:cNvSpPr txBox="1"/>
          <p:nvPr/>
        </p:nvSpPr>
        <p:spPr>
          <a:xfrm>
            <a:off x="10611478" y="4310696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3FEEB2-D289-4498-AA1B-E62C01B44DE1}"/>
              </a:ext>
            </a:extLst>
          </p:cNvPr>
          <p:cNvSpPr txBox="1"/>
          <p:nvPr/>
        </p:nvSpPr>
        <p:spPr>
          <a:xfrm>
            <a:off x="9678703" y="4769360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Gr0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7B0A03-9C38-4AD7-9754-66807F1BEA29}"/>
              </a:ext>
            </a:extLst>
          </p:cNvPr>
          <p:cNvSpPr txBox="1"/>
          <p:nvPr/>
        </p:nvSpPr>
        <p:spPr>
          <a:xfrm>
            <a:off x="9751243" y="535208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936B6B-43C4-4D9A-B61E-86392DF332C1}"/>
              </a:ext>
            </a:extLst>
          </p:cNvPr>
          <p:cNvSpPr txBox="1"/>
          <p:nvPr/>
        </p:nvSpPr>
        <p:spPr>
          <a:xfrm>
            <a:off x="9881580" y="5164809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3044B7-3470-444C-8102-327F7EB943F8}"/>
              </a:ext>
            </a:extLst>
          </p:cNvPr>
          <p:cNvSpPr txBox="1"/>
          <p:nvPr/>
        </p:nvSpPr>
        <p:spPr>
          <a:xfrm>
            <a:off x="10245289" y="496206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3F7CE5-5B6C-4858-AA19-61591A237AA0}"/>
              </a:ext>
            </a:extLst>
          </p:cNvPr>
          <p:cNvSpPr txBox="1"/>
          <p:nvPr/>
        </p:nvSpPr>
        <p:spPr>
          <a:xfrm>
            <a:off x="10121778" y="464749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72D58A-7FD9-4F93-9031-9ED8C60E8F62}"/>
              </a:ext>
            </a:extLst>
          </p:cNvPr>
          <p:cNvSpPr txBox="1"/>
          <p:nvPr/>
        </p:nvSpPr>
        <p:spPr>
          <a:xfrm>
            <a:off x="10025942" y="438101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43C146-B454-4CCA-8A02-D2EDA7DF51C2}"/>
              </a:ext>
            </a:extLst>
          </p:cNvPr>
          <p:cNvSpPr txBox="1"/>
          <p:nvPr/>
        </p:nvSpPr>
        <p:spPr>
          <a:xfrm>
            <a:off x="9715677" y="437953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E334D0-A2BA-4E4B-8BC9-C553720BFAC4}"/>
              </a:ext>
            </a:extLst>
          </p:cNvPr>
          <p:cNvSpPr txBox="1"/>
          <p:nvPr/>
        </p:nvSpPr>
        <p:spPr>
          <a:xfrm>
            <a:off x="7261438" y="5416164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E39653-31A0-4A02-8F50-E632982A6A27}"/>
              </a:ext>
            </a:extLst>
          </p:cNvPr>
          <p:cNvSpPr txBox="1"/>
          <p:nvPr/>
        </p:nvSpPr>
        <p:spPr>
          <a:xfrm>
            <a:off x="7352873" y="5095140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FEB50C-C253-405E-AA3B-CBB46B2B215A}"/>
              </a:ext>
            </a:extLst>
          </p:cNvPr>
          <p:cNvSpPr txBox="1"/>
          <p:nvPr/>
        </p:nvSpPr>
        <p:spPr>
          <a:xfrm>
            <a:off x="7458530" y="4777417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AA05E58-3323-46A8-BC82-68F0DA666BEF}"/>
              </a:ext>
            </a:extLst>
          </p:cNvPr>
          <p:cNvSpPr txBox="1"/>
          <p:nvPr/>
        </p:nvSpPr>
        <p:spPr>
          <a:xfrm>
            <a:off x="9421934" y="5164809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3F37EFB-5A7E-4FC9-B1DC-D6D036E424A9}"/>
              </a:ext>
            </a:extLst>
          </p:cNvPr>
          <p:cNvSpPr txBox="1"/>
          <p:nvPr/>
        </p:nvSpPr>
        <p:spPr>
          <a:xfrm>
            <a:off x="8585850" y="3942252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Pi0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11B77E4-7336-45B9-B1A3-F5BC673AB524}"/>
              </a:ext>
            </a:extLst>
          </p:cNvPr>
          <p:cNvSpPr txBox="1"/>
          <p:nvPr/>
        </p:nvSpPr>
        <p:spPr>
          <a:xfrm>
            <a:off x="8589577" y="452582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CF2D9F-E9DF-453A-85BE-78735E6FAB42}"/>
              </a:ext>
            </a:extLst>
          </p:cNvPr>
          <p:cNvSpPr txBox="1"/>
          <p:nvPr/>
        </p:nvSpPr>
        <p:spPr>
          <a:xfrm>
            <a:off x="8775856" y="4321281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CC3CB3-6BE6-4E14-B73C-355A79891C1B}"/>
              </a:ext>
            </a:extLst>
          </p:cNvPr>
          <p:cNvSpPr txBox="1"/>
          <p:nvPr/>
        </p:nvSpPr>
        <p:spPr>
          <a:xfrm>
            <a:off x="9083622" y="4135807"/>
            <a:ext cx="50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F46965E-9AB5-4739-8C94-0BB762E1B87B}"/>
              </a:ext>
            </a:extLst>
          </p:cNvPr>
          <p:cNvSpPr txBox="1"/>
          <p:nvPr/>
        </p:nvSpPr>
        <p:spPr>
          <a:xfrm>
            <a:off x="8960112" y="382123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D3C2EF3-5A4E-4B7B-B137-7DF07C6AE2BE}"/>
              </a:ext>
            </a:extLst>
          </p:cNvPr>
          <p:cNvSpPr txBox="1"/>
          <p:nvPr/>
        </p:nvSpPr>
        <p:spPr>
          <a:xfrm>
            <a:off x="8864276" y="355475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2CA2F79-D336-4EB2-8942-7DB8E6ED5AE2}"/>
              </a:ext>
            </a:extLst>
          </p:cNvPr>
          <p:cNvSpPr txBox="1"/>
          <p:nvPr/>
        </p:nvSpPr>
        <p:spPr>
          <a:xfrm>
            <a:off x="8554011" y="355327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7537790-D090-48BC-ADB8-54FCF4CE1B0C}"/>
              </a:ext>
            </a:extLst>
          </p:cNvPr>
          <p:cNvSpPr txBox="1"/>
          <p:nvPr/>
        </p:nvSpPr>
        <p:spPr>
          <a:xfrm>
            <a:off x="8236260" y="3521960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F34735-D180-4074-9ADB-6D5E0F219863}"/>
              </a:ext>
            </a:extLst>
          </p:cNvPr>
          <p:cNvSpPr txBox="1"/>
          <p:nvPr/>
        </p:nvSpPr>
        <p:spPr>
          <a:xfrm>
            <a:off x="8173501" y="3803899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299B37-47CD-480F-8CB8-E66A5BF71E50}"/>
              </a:ext>
            </a:extLst>
          </p:cNvPr>
          <p:cNvSpPr txBox="1"/>
          <p:nvPr/>
        </p:nvSpPr>
        <p:spPr>
          <a:xfrm>
            <a:off x="8006404" y="413580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44709D-5350-43E6-8F9B-F25575663143}"/>
              </a:ext>
            </a:extLst>
          </p:cNvPr>
          <p:cNvSpPr txBox="1"/>
          <p:nvPr/>
        </p:nvSpPr>
        <p:spPr>
          <a:xfrm>
            <a:off x="8322682" y="4338555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4379084-B5AE-4067-959C-EA1361FA634D}"/>
              </a:ext>
            </a:extLst>
          </p:cNvPr>
          <p:cNvSpPr txBox="1"/>
          <p:nvPr/>
        </p:nvSpPr>
        <p:spPr>
          <a:xfrm>
            <a:off x="5055767" y="3548179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Pr0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9E9EF9E-AC68-46B5-8D0A-461565BC5295}"/>
              </a:ext>
            </a:extLst>
          </p:cNvPr>
          <p:cNvSpPr txBox="1"/>
          <p:nvPr/>
        </p:nvSpPr>
        <p:spPr>
          <a:xfrm>
            <a:off x="5110636" y="399799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DCC5E0C-A978-4EAE-AD50-86E5183B0B29}"/>
              </a:ext>
            </a:extLst>
          </p:cNvPr>
          <p:cNvSpPr txBox="1"/>
          <p:nvPr/>
        </p:nvSpPr>
        <p:spPr>
          <a:xfrm>
            <a:off x="5402448" y="4014549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C44C2BF-BF85-481D-95B3-CE025C45924F}"/>
              </a:ext>
            </a:extLst>
          </p:cNvPr>
          <p:cNvSpPr txBox="1"/>
          <p:nvPr/>
        </p:nvSpPr>
        <p:spPr>
          <a:xfrm>
            <a:off x="5479781" y="371470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CC394A-369D-4177-AAE0-07733E3DB6C5}"/>
              </a:ext>
            </a:extLst>
          </p:cNvPr>
          <p:cNvSpPr txBox="1"/>
          <p:nvPr/>
        </p:nvSpPr>
        <p:spPr>
          <a:xfrm>
            <a:off x="5577549" y="34269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6BCDFB-50DB-40A3-9A24-9D931DD7EEC0}"/>
              </a:ext>
            </a:extLst>
          </p:cNvPr>
          <p:cNvSpPr txBox="1"/>
          <p:nvPr/>
        </p:nvSpPr>
        <p:spPr>
          <a:xfrm>
            <a:off x="5313139" y="323024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093C954-688F-4109-8E39-0284D0794881}"/>
              </a:ext>
            </a:extLst>
          </p:cNvPr>
          <p:cNvSpPr txBox="1"/>
          <p:nvPr/>
        </p:nvSpPr>
        <p:spPr>
          <a:xfrm>
            <a:off x="5066116" y="300791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AD49600-8B34-48A9-BDD2-31B378B6B512}"/>
              </a:ext>
            </a:extLst>
          </p:cNvPr>
          <p:cNvSpPr txBox="1"/>
          <p:nvPr/>
        </p:nvSpPr>
        <p:spPr>
          <a:xfrm>
            <a:off x="4810630" y="320662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9965F97-8604-4278-87EB-399EE5FB6C8A}"/>
              </a:ext>
            </a:extLst>
          </p:cNvPr>
          <p:cNvSpPr txBox="1"/>
          <p:nvPr/>
        </p:nvSpPr>
        <p:spPr>
          <a:xfrm>
            <a:off x="4498744" y="338400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791E8D8-1CE7-4036-BAA7-3F1D0BD4B782}"/>
              </a:ext>
            </a:extLst>
          </p:cNvPr>
          <p:cNvSpPr txBox="1"/>
          <p:nvPr/>
        </p:nvSpPr>
        <p:spPr>
          <a:xfrm>
            <a:off x="4617040" y="371470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BFE768-466F-437D-BAFE-5C17C99F07C0}"/>
              </a:ext>
            </a:extLst>
          </p:cNvPr>
          <p:cNvSpPr txBox="1"/>
          <p:nvPr/>
        </p:nvSpPr>
        <p:spPr>
          <a:xfrm>
            <a:off x="4674223" y="401638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876D32C-5B7A-44B3-83AA-4905B78C4109}"/>
              </a:ext>
            </a:extLst>
          </p:cNvPr>
          <p:cNvSpPr txBox="1"/>
          <p:nvPr/>
        </p:nvSpPr>
        <p:spPr>
          <a:xfrm>
            <a:off x="6237236" y="271500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W0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CE9BBD0-20DA-4B92-A765-6199BDF1A51B}"/>
              </a:ext>
            </a:extLst>
          </p:cNvPr>
          <p:cNvSpPr txBox="1"/>
          <p:nvPr/>
        </p:nvSpPr>
        <p:spPr>
          <a:xfrm>
            <a:off x="6230895" y="319964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W1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01D7ABE-20BE-4ECA-9071-F669F32279A7}"/>
              </a:ext>
            </a:extLst>
          </p:cNvPr>
          <p:cNvSpPr txBox="1"/>
          <p:nvPr/>
        </p:nvSpPr>
        <p:spPr>
          <a:xfrm>
            <a:off x="6514228" y="3198936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W10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6CAF894-AD1A-445D-B414-538FEE02FC59}"/>
              </a:ext>
            </a:extLst>
          </p:cNvPr>
          <p:cNvSpPr txBox="1"/>
          <p:nvPr/>
        </p:nvSpPr>
        <p:spPr>
          <a:xfrm>
            <a:off x="6661250" y="288152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W9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C26A3E9-280D-4596-90DB-10A92E547434}"/>
              </a:ext>
            </a:extLst>
          </p:cNvPr>
          <p:cNvSpPr txBox="1"/>
          <p:nvPr/>
        </p:nvSpPr>
        <p:spPr>
          <a:xfrm>
            <a:off x="6759018" y="259377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W8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301DF6-3BCA-4C01-B6CE-BF4841A5EBBC}"/>
              </a:ext>
            </a:extLst>
          </p:cNvPr>
          <p:cNvSpPr txBox="1"/>
          <p:nvPr/>
        </p:nvSpPr>
        <p:spPr>
          <a:xfrm>
            <a:off x="6494608" y="239706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W7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E80A80-8B0C-493A-BA23-4C16FD8CE5FE}"/>
              </a:ext>
            </a:extLst>
          </p:cNvPr>
          <p:cNvSpPr txBox="1"/>
          <p:nvPr/>
        </p:nvSpPr>
        <p:spPr>
          <a:xfrm>
            <a:off x="6247585" y="217473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W6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0970210-67C5-4227-AA67-DD9CF474EB8E}"/>
              </a:ext>
            </a:extLst>
          </p:cNvPr>
          <p:cNvSpPr txBox="1"/>
          <p:nvPr/>
        </p:nvSpPr>
        <p:spPr>
          <a:xfrm>
            <a:off x="5992099" y="237345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W5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3382C2-5E32-476B-9FE1-FB18DF409E08}"/>
              </a:ext>
            </a:extLst>
          </p:cNvPr>
          <p:cNvSpPr txBox="1"/>
          <p:nvPr/>
        </p:nvSpPr>
        <p:spPr>
          <a:xfrm>
            <a:off x="5680213" y="255082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W4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BE0E920-2F33-4029-AE9D-AB98B24E623F}"/>
              </a:ext>
            </a:extLst>
          </p:cNvPr>
          <p:cNvSpPr txBox="1"/>
          <p:nvPr/>
        </p:nvSpPr>
        <p:spPr>
          <a:xfrm>
            <a:off x="5798509" y="288152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W3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4961574-CBE6-48BC-B61D-EC216F2C201F}"/>
              </a:ext>
            </a:extLst>
          </p:cNvPr>
          <p:cNvSpPr txBox="1"/>
          <p:nvPr/>
        </p:nvSpPr>
        <p:spPr>
          <a:xfrm>
            <a:off x="5910910" y="3192141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W2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9DD0948-D8D3-41E0-B7EC-DD43406158F4}"/>
              </a:ext>
            </a:extLst>
          </p:cNvPr>
          <p:cNvSpPr txBox="1"/>
          <p:nvPr/>
        </p:nvSpPr>
        <p:spPr>
          <a:xfrm>
            <a:off x="5508641" y="4939925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T0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BB28826-D0FE-4138-AFCD-036446D55818}"/>
              </a:ext>
            </a:extLst>
          </p:cNvPr>
          <p:cNvSpPr txBox="1"/>
          <p:nvPr/>
        </p:nvSpPr>
        <p:spPr>
          <a:xfrm>
            <a:off x="5563510" y="5389742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F742B37-A90B-4DA2-9710-9F5DC19503D2}"/>
              </a:ext>
            </a:extLst>
          </p:cNvPr>
          <p:cNvSpPr txBox="1"/>
          <p:nvPr/>
        </p:nvSpPr>
        <p:spPr>
          <a:xfrm>
            <a:off x="5881633" y="538927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536AC14-2087-4A2B-81BD-FB5FFEBBFF33}"/>
              </a:ext>
            </a:extLst>
          </p:cNvPr>
          <p:cNvSpPr txBox="1"/>
          <p:nvPr/>
        </p:nvSpPr>
        <p:spPr>
          <a:xfrm>
            <a:off x="5932655" y="510644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96135A7-70B8-41A4-918B-42ADEE1394AA}"/>
              </a:ext>
            </a:extLst>
          </p:cNvPr>
          <p:cNvSpPr txBox="1"/>
          <p:nvPr/>
        </p:nvSpPr>
        <p:spPr>
          <a:xfrm>
            <a:off x="6030423" y="481869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64BF93E-53AF-4752-8CFB-593CAECC1E33}"/>
              </a:ext>
            </a:extLst>
          </p:cNvPr>
          <p:cNvSpPr txBox="1"/>
          <p:nvPr/>
        </p:nvSpPr>
        <p:spPr>
          <a:xfrm>
            <a:off x="5766013" y="462198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CB988D1-131F-4B38-9830-24C60BA0E91D}"/>
              </a:ext>
            </a:extLst>
          </p:cNvPr>
          <p:cNvSpPr txBox="1"/>
          <p:nvPr/>
        </p:nvSpPr>
        <p:spPr>
          <a:xfrm>
            <a:off x="5518990" y="439965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99356D2-FD2E-4661-B011-92CEDE8F7A19}"/>
              </a:ext>
            </a:extLst>
          </p:cNvPr>
          <p:cNvSpPr txBox="1"/>
          <p:nvPr/>
        </p:nvSpPr>
        <p:spPr>
          <a:xfrm>
            <a:off x="5263504" y="459837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A26B7-FFD8-436A-B53A-5CEAC867585F}"/>
              </a:ext>
            </a:extLst>
          </p:cNvPr>
          <p:cNvSpPr txBox="1"/>
          <p:nvPr/>
        </p:nvSpPr>
        <p:spPr>
          <a:xfrm>
            <a:off x="4951618" y="477574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CE39222-0316-4BCD-AEBB-14C31FA4B24C}"/>
              </a:ext>
            </a:extLst>
          </p:cNvPr>
          <p:cNvSpPr txBox="1"/>
          <p:nvPr/>
        </p:nvSpPr>
        <p:spPr>
          <a:xfrm>
            <a:off x="5069914" y="510644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98F0729-F452-4718-B313-84D29BCAE99D}"/>
              </a:ext>
            </a:extLst>
          </p:cNvPr>
          <p:cNvSpPr txBox="1"/>
          <p:nvPr/>
        </p:nvSpPr>
        <p:spPr>
          <a:xfrm>
            <a:off x="5188621" y="539634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24B1AA2-961C-459D-A920-FB45DE589B5E}"/>
              </a:ext>
            </a:extLst>
          </p:cNvPr>
          <p:cNvSpPr txBox="1"/>
          <p:nvPr/>
        </p:nvSpPr>
        <p:spPr>
          <a:xfrm>
            <a:off x="6965602" y="4962018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H0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17C3E8E-AA0F-48FA-B70C-279FAE92257B}"/>
              </a:ext>
            </a:extLst>
          </p:cNvPr>
          <p:cNvSpPr txBox="1"/>
          <p:nvPr/>
        </p:nvSpPr>
        <p:spPr>
          <a:xfrm>
            <a:off x="6992905" y="5414252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0C2FCD-93D6-4226-AFAE-1E16B15A033C}"/>
              </a:ext>
            </a:extLst>
          </p:cNvPr>
          <p:cNvSpPr txBox="1"/>
          <p:nvPr/>
        </p:nvSpPr>
        <p:spPr>
          <a:xfrm>
            <a:off x="7712446" y="4037062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FDFD89A-419F-4D73-9F77-2C5E7295204B}"/>
              </a:ext>
            </a:extLst>
          </p:cNvPr>
          <p:cNvSpPr txBox="1"/>
          <p:nvPr/>
        </p:nvSpPr>
        <p:spPr>
          <a:xfrm>
            <a:off x="7845066" y="3731992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97739BD-F515-4C17-893B-970D496DDF6B}"/>
              </a:ext>
            </a:extLst>
          </p:cNvPr>
          <p:cNvSpPr txBox="1"/>
          <p:nvPr/>
        </p:nvSpPr>
        <p:spPr>
          <a:xfrm>
            <a:off x="7940034" y="3435526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0A23913-2E08-455E-A8F8-34FD2EE1F3A1}"/>
              </a:ext>
            </a:extLst>
          </p:cNvPr>
          <p:cNvSpPr txBox="1"/>
          <p:nvPr/>
        </p:nvSpPr>
        <p:spPr>
          <a:xfrm>
            <a:off x="7222974" y="464408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CF42254-2A75-4357-A98F-2FF132777E58}"/>
              </a:ext>
            </a:extLst>
          </p:cNvPr>
          <p:cNvSpPr txBox="1"/>
          <p:nvPr/>
        </p:nvSpPr>
        <p:spPr>
          <a:xfrm>
            <a:off x="6975951" y="442175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DBC27EC-D436-4D57-B731-360CBE895324}"/>
              </a:ext>
            </a:extLst>
          </p:cNvPr>
          <p:cNvSpPr txBox="1"/>
          <p:nvPr/>
        </p:nvSpPr>
        <p:spPr>
          <a:xfrm>
            <a:off x="6720465" y="4620466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9AEA6E5-98FB-43D2-8EC9-CABBCE1527B8}"/>
              </a:ext>
            </a:extLst>
          </p:cNvPr>
          <p:cNvSpPr txBox="1"/>
          <p:nvPr/>
        </p:nvSpPr>
        <p:spPr>
          <a:xfrm>
            <a:off x="6408579" y="4797841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5B605A9-D934-4940-A153-528C64C60F29}"/>
              </a:ext>
            </a:extLst>
          </p:cNvPr>
          <p:cNvSpPr txBox="1"/>
          <p:nvPr/>
        </p:nvSpPr>
        <p:spPr>
          <a:xfrm>
            <a:off x="6526875" y="512853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3E86EA-184F-4799-AC4F-DCB9DDE94D10}"/>
              </a:ext>
            </a:extLst>
          </p:cNvPr>
          <p:cNvSpPr txBox="1"/>
          <p:nvPr/>
        </p:nvSpPr>
        <p:spPr>
          <a:xfrm>
            <a:off x="6618004" y="543297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FD34E07-D21A-41FE-BD7E-AD3491C3D6FB}"/>
              </a:ext>
            </a:extLst>
          </p:cNvPr>
          <p:cNvSpPr txBox="1"/>
          <p:nvPr/>
        </p:nvSpPr>
        <p:spPr>
          <a:xfrm>
            <a:off x="7399681" y="3567033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R0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DE6B836-98CC-4BB4-86A2-7D234C24EF27}"/>
              </a:ext>
            </a:extLst>
          </p:cNvPr>
          <p:cNvSpPr txBox="1"/>
          <p:nvPr/>
        </p:nvSpPr>
        <p:spPr>
          <a:xfrm>
            <a:off x="7454550" y="4016850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C048586-3287-4782-8211-FC4A223EF32E}"/>
              </a:ext>
            </a:extLst>
          </p:cNvPr>
          <p:cNvSpPr txBox="1"/>
          <p:nvPr/>
        </p:nvSpPr>
        <p:spPr>
          <a:xfrm>
            <a:off x="8433882" y="2773053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33BC6F3-6D3E-4C2B-B835-A4E8C2563DD9}"/>
              </a:ext>
            </a:extLst>
          </p:cNvPr>
          <p:cNvSpPr txBox="1"/>
          <p:nvPr/>
        </p:nvSpPr>
        <p:spPr>
          <a:xfrm>
            <a:off x="8761032" y="2984292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AACFFB0-4A7C-4DFF-9AEB-22171E682E4A}"/>
              </a:ext>
            </a:extLst>
          </p:cNvPr>
          <p:cNvSpPr txBox="1"/>
          <p:nvPr/>
        </p:nvSpPr>
        <p:spPr>
          <a:xfrm>
            <a:off x="8993098" y="3179005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6244D29-46CB-4539-936B-A76AD2EE444F}"/>
              </a:ext>
            </a:extLst>
          </p:cNvPr>
          <p:cNvSpPr txBox="1"/>
          <p:nvPr/>
        </p:nvSpPr>
        <p:spPr>
          <a:xfrm>
            <a:off x="7657053" y="3249095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CE6943-B1EB-43B2-90D6-085D1BB55CE3}"/>
              </a:ext>
            </a:extLst>
          </p:cNvPr>
          <p:cNvSpPr txBox="1"/>
          <p:nvPr/>
        </p:nvSpPr>
        <p:spPr>
          <a:xfrm>
            <a:off x="7410030" y="3026765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C1ED8A3-C72E-4BF4-BC7F-5D1AB247ED2C}"/>
              </a:ext>
            </a:extLst>
          </p:cNvPr>
          <p:cNvSpPr txBox="1"/>
          <p:nvPr/>
        </p:nvSpPr>
        <p:spPr>
          <a:xfrm>
            <a:off x="7154544" y="3225481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29CB6D0-41D8-485E-AA7E-1AE9CE034951}"/>
              </a:ext>
            </a:extLst>
          </p:cNvPr>
          <p:cNvSpPr txBox="1"/>
          <p:nvPr/>
        </p:nvSpPr>
        <p:spPr>
          <a:xfrm>
            <a:off x="6868872" y="3412103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049A735-4BA8-4A6E-B20B-1F89CF6EFE15}"/>
              </a:ext>
            </a:extLst>
          </p:cNvPr>
          <p:cNvSpPr txBox="1"/>
          <p:nvPr/>
        </p:nvSpPr>
        <p:spPr>
          <a:xfrm>
            <a:off x="6960954" y="373355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91AA384-1B46-4815-B503-EE64884A47DA}"/>
              </a:ext>
            </a:extLst>
          </p:cNvPr>
          <p:cNvSpPr txBox="1"/>
          <p:nvPr/>
        </p:nvSpPr>
        <p:spPr>
          <a:xfrm>
            <a:off x="7080940" y="4024886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CF7AFBD-D693-4641-ACC5-DECD408B0FC0}"/>
              </a:ext>
            </a:extLst>
          </p:cNvPr>
          <p:cNvSpPr txBox="1"/>
          <p:nvPr/>
        </p:nvSpPr>
        <p:spPr>
          <a:xfrm>
            <a:off x="9708836" y="3568355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L0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4737C5E-D98F-4BF8-AAD3-3BAAAFEB2FA9}"/>
              </a:ext>
            </a:extLst>
          </p:cNvPr>
          <p:cNvSpPr txBox="1"/>
          <p:nvPr/>
        </p:nvSpPr>
        <p:spPr>
          <a:xfrm>
            <a:off x="9763705" y="4018172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B08EC67-FA02-4DB3-8B56-8F878DFD9DD0}"/>
              </a:ext>
            </a:extLst>
          </p:cNvPr>
          <p:cNvSpPr txBox="1"/>
          <p:nvPr/>
        </p:nvSpPr>
        <p:spPr>
          <a:xfrm>
            <a:off x="10019934" y="4008991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903E9FC-A3FC-49CC-998A-D1C8D92C4F19}"/>
              </a:ext>
            </a:extLst>
          </p:cNvPr>
          <p:cNvSpPr txBox="1"/>
          <p:nvPr/>
        </p:nvSpPr>
        <p:spPr>
          <a:xfrm>
            <a:off x="10132850" y="373487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760E42E-1F30-4D5F-91A5-085D71BC124C}"/>
              </a:ext>
            </a:extLst>
          </p:cNvPr>
          <p:cNvSpPr txBox="1"/>
          <p:nvPr/>
        </p:nvSpPr>
        <p:spPr>
          <a:xfrm>
            <a:off x="10230618" y="344712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EF2D6AD-8D63-423F-9054-5424B8065BC0}"/>
              </a:ext>
            </a:extLst>
          </p:cNvPr>
          <p:cNvSpPr txBox="1"/>
          <p:nvPr/>
        </p:nvSpPr>
        <p:spPr>
          <a:xfrm>
            <a:off x="9966208" y="325041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519CBF5-B7F8-408A-AB2E-F939FFEE2C2B}"/>
              </a:ext>
            </a:extLst>
          </p:cNvPr>
          <p:cNvSpPr txBox="1"/>
          <p:nvPr/>
        </p:nvSpPr>
        <p:spPr>
          <a:xfrm>
            <a:off x="9719185" y="302808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60B6B2A-4B68-4AA0-BB53-1D127DC83016}"/>
              </a:ext>
            </a:extLst>
          </p:cNvPr>
          <p:cNvSpPr txBox="1"/>
          <p:nvPr/>
        </p:nvSpPr>
        <p:spPr>
          <a:xfrm>
            <a:off x="9463699" y="322680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652482B-AA39-4C2F-8861-9FD6AC672252}"/>
              </a:ext>
            </a:extLst>
          </p:cNvPr>
          <p:cNvSpPr txBox="1"/>
          <p:nvPr/>
        </p:nvSpPr>
        <p:spPr>
          <a:xfrm>
            <a:off x="9409515" y="4346599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262FE88-618B-434F-AA3C-33B6A37AAF50}"/>
              </a:ext>
            </a:extLst>
          </p:cNvPr>
          <p:cNvSpPr txBox="1"/>
          <p:nvPr/>
        </p:nvSpPr>
        <p:spPr>
          <a:xfrm>
            <a:off x="9293284" y="4644079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83B1BFB-D1E1-4A2C-988D-22D7556EDC6D}"/>
              </a:ext>
            </a:extLst>
          </p:cNvPr>
          <p:cNvSpPr txBox="1"/>
          <p:nvPr/>
        </p:nvSpPr>
        <p:spPr>
          <a:xfrm>
            <a:off x="9207156" y="495929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L2</a:t>
            </a:r>
            <a:endParaRPr lang="LID4096" sz="140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C18FB7-F6D1-4934-AD53-9DBB33AF6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528" y="483152"/>
            <a:ext cx="2271420" cy="117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itle 1">
            <a:extLst>
              <a:ext uri="{FF2B5EF4-FFF2-40B4-BE49-F238E27FC236}">
                <a16:creationId xmlns:a16="http://schemas.microsoft.com/office/drawing/2014/main" id="{5F300404-B120-4810-8BBB-EA9FC725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de-AT"/>
              <a:t>Basic MOVES</a:t>
            </a:r>
            <a:endParaRPr lang="LID4096"/>
          </a:p>
        </p:txBody>
      </p:sp>
      <p:sp>
        <p:nvSpPr>
          <p:cNvPr id="153" name="Content Placeholder 2">
            <a:extLst>
              <a:ext uri="{FF2B5EF4-FFF2-40B4-BE49-F238E27FC236}">
                <a16:creationId xmlns:a16="http://schemas.microsoft.com/office/drawing/2014/main" id="{26182C92-99FA-459F-8C70-05A85308FF85}"/>
              </a:ext>
            </a:extLst>
          </p:cNvPr>
          <p:cNvSpPr txBox="1">
            <a:spLocks/>
          </p:cNvSpPr>
          <p:nvPr/>
        </p:nvSpPr>
        <p:spPr>
          <a:xfrm>
            <a:off x="1222248" y="2273808"/>
            <a:ext cx="2286919" cy="720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1600" dirty="0"/>
              <a:t>Prolog: </a:t>
            </a:r>
            <a:r>
              <a:rPr lang="de-AT" sz="1600" dirty="0" err="1"/>
              <a:t>pi</a:t>
            </a:r>
            <a:endParaRPr lang="de-AT" sz="1600" dirty="0"/>
          </a:p>
          <a:p>
            <a:r>
              <a:rPr lang="de-AT" sz="1600" dirty="0"/>
              <a:t>Online Simulator: 12  </a:t>
            </a:r>
          </a:p>
        </p:txBody>
      </p:sp>
    </p:spTree>
    <p:extLst>
      <p:ext uri="{BB962C8B-B14F-4D97-AF65-F5344CB8AC3E}">
        <p14:creationId xmlns:p14="http://schemas.microsoft.com/office/powerpoint/2010/main" val="88345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Allowed</a:t>
            </a:r>
            <a:r>
              <a:rPr lang="de-AT" dirty="0"/>
              <a:t> Moves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06B43-060A-4A4C-A62C-CCDA6DB2F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/>
              <a:t>Up</a:t>
            </a:r>
          </a:p>
          <a:p>
            <a:r>
              <a:rPr lang="de-AT"/>
              <a:t>Right</a:t>
            </a:r>
          </a:p>
          <a:p>
            <a:r>
              <a:rPr lang="de-AT"/>
              <a:t>Front</a:t>
            </a:r>
          </a:p>
          <a:p>
            <a:r>
              <a:rPr lang="de-AT" err="1"/>
              <a:t>Left</a:t>
            </a:r>
            <a:endParaRPr lang="LID4096"/>
          </a:p>
        </p:txBody>
      </p:sp>
      <p:pic>
        <p:nvPicPr>
          <p:cNvPr id="4" name="Picture 2" descr="notation">
            <a:extLst>
              <a:ext uri="{FF2B5EF4-FFF2-40B4-BE49-F238E27FC236}">
                <a16:creationId xmlns:a16="http://schemas.microsoft.com/office/drawing/2014/main" id="{DE244727-E264-46E4-961E-745B3B71E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588" y="2249840"/>
            <a:ext cx="3503443" cy="356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24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err="1"/>
              <a:t>Numeration</a:t>
            </a:r>
            <a:r>
              <a:rPr lang="de-AT"/>
              <a:t> Method</a:t>
            </a:r>
            <a:endParaRPr lang="LID4096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9F9543-85B6-432A-9D1A-F403CFEED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6472" y="1958719"/>
            <a:ext cx="7350094" cy="396529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C366AA-1538-459C-9525-9377EFB1FF65}"/>
              </a:ext>
            </a:extLst>
          </p:cNvPr>
          <p:cNvSpPr txBox="1"/>
          <p:nvPr/>
        </p:nvSpPr>
        <p:spPr>
          <a:xfrm>
            <a:off x="6288198" y="394136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>
                <a:solidFill>
                  <a:schemeClr val="bg1"/>
                </a:solidFill>
              </a:rPr>
              <a:t>G0</a:t>
            </a:r>
            <a:endParaRPr lang="LID4096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6C50C-C6AF-4CBB-BCDA-C6E8BACCE0C1}"/>
              </a:ext>
            </a:extLst>
          </p:cNvPr>
          <p:cNvSpPr txBox="1"/>
          <p:nvPr/>
        </p:nvSpPr>
        <p:spPr>
          <a:xfrm>
            <a:off x="6288198" y="4497970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>
                <a:solidFill>
                  <a:schemeClr val="bg1"/>
                </a:solidFill>
              </a:rPr>
              <a:t>G1</a:t>
            </a:r>
            <a:endParaRPr lang="LID4096" sz="160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1A689-4F3F-4C4D-9742-A392A0DE303A}"/>
              </a:ext>
            </a:extLst>
          </p:cNvPr>
          <p:cNvSpPr txBox="1"/>
          <p:nvPr/>
        </p:nvSpPr>
        <p:spPr>
          <a:xfrm>
            <a:off x="6535221" y="4310696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>
                <a:solidFill>
                  <a:schemeClr val="bg1"/>
                </a:solidFill>
              </a:rPr>
              <a:t>G10</a:t>
            </a:r>
            <a:endParaRPr lang="LID4096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B1FE1-CF58-47A8-B85A-B930F0EC17FE}"/>
              </a:ext>
            </a:extLst>
          </p:cNvPr>
          <p:cNvSpPr txBox="1"/>
          <p:nvPr/>
        </p:nvSpPr>
        <p:spPr>
          <a:xfrm>
            <a:off x="6782244" y="4107948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>
                <a:solidFill>
                  <a:schemeClr val="bg1"/>
                </a:solidFill>
              </a:rPr>
              <a:t>G9</a:t>
            </a:r>
            <a:endParaRPr lang="LID4096" sz="160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ADC32-2C77-47B0-A062-E8A3E71587EA}"/>
              </a:ext>
            </a:extLst>
          </p:cNvPr>
          <p:cNvSpPr txBox="1"/>
          <p:nvPr/>
        </p:nvSpPr>
        <p:spPr>
          <a:xfrm>
            <a:off x="6658733" y="3793378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>
                <a:solidFill>
                  <a:schemeClr val="bg1"/>
                </a:solidFill>
              </a:rPr>
              <a:t>G8</a:t>
            </a:r>
            <a:endParaRPr lang="LID4096" sz="160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24124-B27B-444F-890A-3E9D5D7A6C6F}"/>
              </a:ext>
            </a:extLst>
          </p:cNvPr>
          <p:cNvSpPr txBox="1"/>
          <p:nvPr/>
        </p:nvSpPr>
        <p:spPr>
          <a:xfrm>
            <a:off x="6552681" y="3488740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>
                <a:solidFill>
                  <a:schemeClr val="bg1"/>
                </a:solidFill>
              </a:rPr>
              <a:t>G7</a:t>
            </a:r>
            <a:endParaRPr lang="LID4096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EADF3D-E28C-49CF-AA49-D233AA07B4D7}"/>
              </a:ext>
            </a:extLst>
          </p:cNvPr>
          <p:cNvSpPr txBox="1"/>
          <p:nvPr/>
        </p:nvSpPr>
        <p:spPr>
          <a:xfrm>
            <a:off x="6252632" y="3525420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>
                <a:solidFill>
                  <a:schemeClr val="bg1"/>
                </a:solidFill>
              </a:rPr>
              <a:t>G6</a:t>
            </a:r>
            <a:endParaRPr lang="LID4096" sz="160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F41BA-56C9-4049-805F-9F84F9999967}"/>
              </a:ext>
            </a:extLst>
          </p:cNvPr>
          <p:cNvSpPr txBox="1"/>
          <p:nvPr/>
        </p:nvSpPr>
        <p:spPr>
          <a:xfrm>
            <a:off x="5908611" y="3520320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>
                <a:solidFill>
                  <a:schemeClr val="bg1"/>
                </a:solidFill>
              </a:rPr>
              <a:t>G5</a:t>
            </a:r>
            <a:endParaRPr lang="LID4096" sz="160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D231B7-7A11-4DAF-96B9-7EC46533C93E}"/>
              </a:ext>
            </a:extLst>
          </p:cNvPr>
          <p:cNvSpPr txBox="1"/>
          <p:nvPr/>
        </p:nvSpPr>
        <p:spPr>
          <a:xfrm>
            <a:off x="5828537" y="3821929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>
                <a:solidFill>
                  <a:schemeClr val="bg1"/>
                </a:solidFill>
              </a:rPr>
              <a:t>G4</a:t>
            </a:r>
            <a:endParaRPr lang="LID4096" sz="160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39A9DF-4053-4443-9FC7-2E5EEA8CDCDC}"/>
              </a:ext>
            </a:extLst>
          </p:cNvPr>
          <p:cNvSpPr txBox="1"/>
          <p:nvPr/>
        </p:nvSpPr>
        <p:spPr>
          <a:xfrm>
            <a:off x="5705025" y="4107948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>
                <a:solidFill>
                  <a:schemeClr val="bg1"/>
                </a:solidFill>
              </a:rPr>
              <a:t>G3</a:t>
            </a:r>
            <a:endParaRPr lang="LID4096" sz="160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341CC0-279F-4EA3-83C4-5CBF9902164B}"/>
              </a:ext>
            </a:extLst>
          </p:cNvPr>
          <p:cNvSpPr txBox="1"/>
          <p:nvPr/>
        </p:nvSpPr>
        <p:spPr>
          <a:xfrm>
            <a:off x="5958889" y="4310696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>
                <a:solidFill>
                  <a:schemeClr val="bg1"/>
                </a:solidFill>
              </a:rPr>
              <a:t>G2</a:t>
            </a:r>
            <a:endParaRPr lang="LID4096">
              <a:solidFill>
                <a:schemeClr val="bg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4B14A76-6484-4062-97DF-4534F47D833B}"/>
              </a:ext>
            </a:extLst>
          </p:cNvPr>
          <p:cNvSpPr/>
          <p:nvPr/>
        </p:nvSpPr>
        <p:spPr>
          <a:xfrm rot="1199597" flipH="1">
            <a:off x="5630726" y="3842493"/>
            <a:ext cx="894891" cy="936407"/>
          </a:xfrm>
          <a:custGeom>
            <a:avLst/>
            <a:gdLst>
              <a:gd name="connsiteX0" fmla="*/ 69545 w 976902"/>
              <a:gd name="connsiteY0" fmla="*/ 393780 h 953073"/>
              <a:gd name="connsiteX1" fmla="*/ 60667 w 976902"/>
              <a:gd name="connsiteY1" fmla="*/ 544700 h 953073"/>
              <a:gd name="connsiteX2" fmla="*/ 34034 w 976902"/>
              <a:gd name="connsiteY2" fmla="*/ 624599 h 953073"/>
              <a:gd name="connsiteX3" fmla="*/ 25157 w 976902"/>
              <a:gd name="connsiteY3" fmla="*/ 651232 h 953073"/>
              <a:gd name="connsiteX4" fmla="*/ 7401 w 976902"/>
              <a:gd name="connsiteY4" fmla="*/ 757764 h 953073"/>
              <a:gd name="connsiteX5" fmla="*/ 42912 w 976902"/>
              <a:gd name="connsiteY5" fmla="*/ 944196 h 953073"/>
              <a:gd name="connsiteX6" fmla="*/ 69545 w 976902"/>
              <a:gd name="connsiteY6" fmla="*/ 953073 h 953073"/>
              <a:gd name="connsiteX7" fmla="*/ 247098 w 976902"/>
              <a:gd name="connsiteY7" fmla="*/ 944196 h 953073"/>
              <a:gd name="connsiteX8" fmla="*/ 273731 w 976902"/>
              <a:gd name="connsiteY8" fmla="*/ 935318 h 953073"/>
              <a:gd name="connsiteX9" fmla="*/ 362508 w 976902"/>
              <a:gd name="connsiteY9" fmla="*/ 908685 h 953073"/>
              <a:gd name="connsiteX10" fmla="*/ 460162 w 976902"/>
              <a:gd name="connsiteY10" fmla="*/ 873174 h 953073"/>
              <a:gd name="connsiteX11" fmla="*/ 495673 w 976902"/>
              <a:gd name="connsiteY11" fmla="*/ 855419 h 953073"/>
              <a:gd name="connsiteX12" fmla="*/ 531184 w 976902"/>
              <a:gd name="connsiteY12" fmla="*/ 846541 h 953073"/>
              <a:gd name="connsiteX13" fmla="*/ 602205 w 976902"/>
              <a:gd name="connsiteY13" fmla="*/ 828786 h 953073"/>
              <a:gd name="connsiteX14" fmla="*/ 708737 w 976902"/>
              <a:gd name="connsiteY14" fmla="*/ 802153 h 953073"/>
              <a:gd name="connsiteX15" fmla="*/ 735370 w 976902"/>
              <a:gd name="connsiteY15" fmla="*/ 784398 h 953073"/>
              <a:gd name="connsiteX16" fmla="*/ 806392 w 976902"/>
              <a:gd name="connsiteY16" fmla="*/ 757764 h 953073"/>
              <a:gd name="connsiteX17" fmla="*/ 833025 w 976902"/>
              <a:gd name="connsiteY17" fmla="*/ 731131 h 953073"/>
              <a:gd name="connsiteX18" fmla="*/ 859658 w 976902"/>
              <a:gd name="connsiteY18" fmla="*/ 713376 h 953073"/>
              <a:gd name="connsiteX19" fmla="*/ 868535 w 976902"/>
              <a:gd name="connsiteY19" fmla="*/ 686743 h 953073"/>
              <a:gd name="connsiteX20" fmla="*/ 921801 w 976902"/>
              <a:gd name="connsiteY20" fmla="*/ 624599 h 953073"/>
              <a:gd name="connsiteX21" fmla="*/ 930679 w 976902"/>
              <a:gd name="connsiteY21" fmla="*/ 597966 h 953073"/>
              <a:gd name="connsiteX22" fmla="*/ 957312 w 976902"/>
              <a:gd name="connsiteY22" fmla="*/ 535823 h 953073"/>
              <a:gd name="connsiteX23" fmla="*/ 975067 w 976902"/>
              <a:gd name="connsiteY23" fmla="*/ 482557 h 953073"/>
              <a:gd name="connsiteX24" fmla="*/ 966190 w 976902"/>
              <a:gd name="connsiteY24" fmla="*/ 269493 h 953073"/>
              <a:gd name="connsiteX25" fmla="*/ 957312 w 976902"/>
              <a:gd name="connsiteY25" fmla="*/ 242860 h 953073"/>
              <a:gd name="connsiteX26" fmla="*/ 904046 w 976902"/>
              <a:gd name="connsiteY26" fmla="*/ 171838 h 953073"/>
              <a:gd name="connsiteX27" fmla="*/ 859658 w 976902"/>
              <a:gd name="connsiteY27" fmla="*/ 109695 h 953073"/>
              <a:gd name="connsiteX28" fmla="*/ 841902 w 976902"/>
              <a:gd name="connsiteY28" fmla="*/ 91939 h 953073"/>
              <a:gd name="connsiteX29" fmla="*/ 806392 w 976902"/>
              <a:gd name="connsiteY29" fmla="*/ 38673 h 953073"/>
              <a:gd name="connsiteX30" fmla="*/ 824147 w 976902"/>
              <a:gd name="connsiteY30" fmla="*/ 3163 h 953073"/>
              <a:gd name="connsiteX31" fmla="*/ 850780 w 976902"/>
              <a:gd name="connsiteY31" fmla="*/ 29796 h 953073"/>
              <a:gd name="connsiteX32" fmla="*/ 895168 w 976902"/>
              <a:gd name="connsiteY32" fmla="*/ 38673 h 953073"/>
              <a:gd name="connsiteX33" fmla="*/ 957312 w 976902"/>
              <a:gd name="connsiteY33" fmla="*/ 83062 h 953073"/>
              <a:gd name="connsiteX34" fmla="*/ 975067 w 976902"/>
              <a:gd name="connsiteY34" fmla="*/ 118572 h 953073"/>
              <a:gd name="connsiteX35" fmla="*/ 939557 w 976902"/>
              <a:gd name="connsiteY35" fmla="*/ 109695 h 953073"/>
              <a:gd name="connsiteX36" fmla="*/ 877413 w 976902"/>
              <a:gd name="connsiteY36" fmla="*/ 83062 h 953073"/>
              <a:gd name="connsiteX37" fmla="*/ 850780 w 976902"/>
              <a:gd name="connsiteY37" fmla="*/ 65306 h 953073"/>
              <a:gd name="connsiteX38" fmla="*/ 815269 w 976902"/>
              <a:gd name="connsiteY38" fmla="*/ 47551 h 953073"/>
              <a:gd name="connsiteX39" fmla="*/ 788636 w 976902"/>
              <a:gd name="connsiteY39" fmla="*/ 56429 h 953073"/>
              <a:gd name="connsiteX40" fmla="*/ 770881 w 976902"/>
              <a:gd name="connsiteY40" fmla="*/ 83062 h 953073"/>
              <a:gd name="connsiteX41" fmla="*/ 744248 w 976902"/>
              <a:gd name="connsiteY41" fmla="*/ 180716 h 953073"/>
              <a:gd name="connsiteX42" fmla="*/ 735370 w 976902"/>
              <a:gd name="connsiteY42" fmla="*/ 198471 h 953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976902" h="953073">
                <a:moveTo>
                  <a:pt x="69545" y="393780"/>
                </a:moveTo>
                <a:cubicBezTo>
                  <a:pt x="66586" y="444087"/>
                  <a:pt x="67185" y="494730"/>
                  <a:pt x="60667" y="544700"/>
                </a:cubicBezTo>
                <a:cubicBezTo>
                  <a:pt x="60666" y="544708"/>
                  <a:pt x="38474" y="611279"/>
                  <a:pt x="34034" y="624599"/>
                </a:cubicBezTo>
                <a:cubicBezTo>
                  <a:pt x="31075" y="633477"/>
                  <a:pt x="26695" y="642002"/>
                  <a:pt x="25157" y="651232"/>
                </a:cubicBezTo>
                <a:lnTo>
                  <a:pt x="7401" y="757764"/>
                </a:lnTo>
                <a:cubicBezTo>
                  <a:pt x="13346" y="870714"/>
                  <a:pt x="-29905" y="907787"/>
                  <a:pt x="42912" y="944196"/>
                </a:cubicBezTo>
                <a:cubicBezTo>
                  <a:pt x="51282" y="948381"/>
                  <a:pt x="60667" y="950114"/>
                  <a:pt x="69545" y="953073"/>
                </a:cubicBezTo>
                <a:cubicBezTo>
                  <a:pt x="128729" y="950114"/>
                  <a:pt x="188063" y="949329"/>
                  <a:pt x="247098" y="944196"/>
                </a:cubicBezTo>
                <a:cubicBezTo>
                  <a:pt x="256421" y="943385"/>
                  <a:pt x="264733" y="937889"/>
                  <a:pt x="273731" y="935318"/>
                </a:cubicBezTo>
                <a:cubicBezTo>
                  <a:pt x="367654" y="908482"/>
                  <a:pt x="235918" y="950882"/>
                  <a:pt x="362508" y="908685"/>
                </a:cubicBezTo>
                <a:cubicBezTo>
                  <a:pt x="395905" y="897553"/>
                  <a:pt x="427847" y="887536"/>
                  <a:pt x="460162" y="873174"/>
                </a:cubicBezTo>
                <a:cubicBezTo>
                  <a:pt x="472255" y="867799"/>
                  <a:pt x="483282" y="860066"/>
                  <a:pt x="495673" y="855419"/>
                </a:cubicBezTo>
                <a:cubicBezTo>
                  <a:pt x="507097" y="851135"/>
                  <a:pt x="519452" y="849893"/>
                  <a:pt x="531184" y="846541"/>
                </a:cubicBezTo>
                <a:cubicBezTo>
                  <a:pt x="594876" y="828344"/>
                  <a:pt x="511967" y="846834"/>
                  <a:pt x="602205" y="828786"/>
                </a:cubicBezTo>
                <a:cubicBezTo>
                  <a:pt x="689398" y="785191"/>
                  <a:pt x="569883" y="840022"/>
                  <a:pt x="708737" y="802153"/>
                </a:cubicBezTo>
                <a:cubicBezTo>
                  <a:pt x="719031" y="799346"/>
                  <a:pt x="725827" y="789170"/>
                  <a:pt x="735370" y="784398"/>
                </a:cubicBezTo>
                <a:cubicBezTo>
                  <a:pt x="756602" y="773782"/>
                  <a:pt x="783341" y="765448"/>
                  <a:pt x="806392" y="757764"/>
                </a:cubicBezTo>
                <a:cubicBezTo>
                  <a:pt x="815270" y="748886"/>
                  <a:pt x="823380" y="739168"/>
                  <a:pt x="833025" y="731131"/>
                </a:cubicBezTo>
                <a:cubicBezTo>
                  <a:pt x="841222" y="724301"/>
                  <a:pt x="852993" y="721708"/>
                  <a:pt x="859658" y="713376"/>
                </a:cubicBezTo>
                <a:cubicBezTo>
                  <a:pt x="865504" y="706069"/>
                  <a:pt x="863096" y="694358"/>
                  <a:pt x="868535" y="686743"/>
                </a:cubicBezTo>
                <a:cubicBezTo>
                  <a:pt x="904943" y="635771"/>
                  <a:pt x="898997" y="670206"/>
                  <a:pt x="921801" y="624599"/>
                </a:cubicBezTo>
                <a:cubicBezTo>
                  <a:pt x="925986" y="616229"/>
                  <a:pt x="928108" y="606964"/>
                  <a:pt x="930679" y="597966"/>
                </a:cubicBezTo>
                <a:cubicBezTo>
                  <a:pt x="963560" y="482887"/>
                  <a:pt x="914062" y="633138"/>
                  <a:pt x="957312" y="535823"/>
                </a:cubicBezTo>
                <a:cubicBezTo>
                  <a:pt x="964913" y="518720"/>
                  <a:pt x="975067" y="482557"/>
                  <a:pt x="975067" y="482557"/>
                </a:cubicBezTo>
                <a:cubicBezTo>
                  <a:pt x="972108" y="411536"/>
                  <a:pt x="971441" y="340382"/>
                  <a:pt x="966190" y="269493"/>
                </a:cubicBezTo>
                <a:cubicBezTo>
                  <a:pt x="965499" y="260161"/>
                  <a:pt x="961857" y="251040"/>
                  <a:pt x="957312" y="242860"/>
                </a:cubicBezTo>
                <a:cubicBezTo>
                  <a:pt x="909329" y="156491"/>
                  <a:pt x="939961" y="214936"/>
                  <a:pt x="904046" y="171838"/>
                </a:cubicBezTo>
                <a:cubicBezTo>
                  <a:pt x="779048" y="21840"/>
                  <a:pt x="951936" y="225043"/>
                  <a:pt x="859658" y="109695"/>
                </a:cubicBezTo>
                <a:cubicBezTo>
                  <a:pt x="854429" y="103159"/>
                  <a:pt x="846545" y="98903"/>
                  <a:pt x="841902" y="91939"/>
                </a:cubicBezTo>
                <a:cubicBezTo>
                  <a:pt x="798902" y="27440"/>
                  <a:pt x="847104" y="79387"/>
                  <a:pt x="806392" y="38673"/>
                </a:cubicBezTo>
                <a:cubicBezTo>
                  <a:pt x="803433" y="29796"/>
                  <a:pt x="779758" y="-11634"/>
                  <a:pt x="824147" y="3163"/>
                </a:cubicBezTo>
                <a:cubicBezTo>
                  <a:pt x="836058" y="7133"/>
                  <a:pt x="839551" y="24181"/>
                  <a:pt x="850780" y="29796"/>
                </a:cubicBezTo>
                <a:cubicBezTo>
                  <a:pt x="864276" y="36544"/>
                  <a:pt x="880372" y="35714"/>
                  <a:pt x="895168" y="38673"/>
                </a:cubicBezTo>
                <a:cubicBezTo>
                  <a:pt x="907641" y="46989"/>
                  <a:pt x="949973" y="74500"/>
                  <a:pt x="957312" y="83062"/>
                </a:cubicBezTo>
                <a:cubicBezTo>
                  <a:pt x="965924" y="93110"/>
                  <a:pt x="982408" y="107561"/>
                  <a:pt x="975067" y="118572"/>
                </a:cubicBezTo>
                <a:cubicBezTo>
                  <a:pt x="968299" y="128724"/>
                  <a:pt x="951288" y="113047"/>
                  <a:pt x="939557" y="109695"/>
                </a:cubicBezTo>
                <a:cubicBezTo>
                  <a:pt x="914661" y="102582"/>
                  <a:pt x="901082" y="96587"/>
                  <a:pt x="877413" y="83062"/>
                </a:cubicBezTo>
                <a:cubicBezTo>
                  <a:pt x="868149" y="77768"/>
                  <a:pt x="860044" y="70600"/>
                  <a:pt x="850780" y="65306"/>
                </a:cubicBezTo>
                <a:cubicBezTo>
                  <a:pt x="839290" y="58740"/>
                  <a:pt x="827106" y="53469"/>
                  <a:pt x="815269" y="47551"/>
                </a:cubicBezTo>
                <a:cubicBezTo>
                  <a:pt x="806391" y="50510"/>
                  <a:pt x="795943" y="50583"/>
                  <a:pt x="788636" y="56429"/>
                </a:cubicBezTo>
                <a:cubicBezTo>
                  <a:pt x="780305" y="63094"/>
                  <a:pt x="774844" y="73156"/>
                  <a:pt x="770881" y="83062"/>
                </a:cubicBezTo>
                <a:cubicBezTo>
                  <a:pt x="742183" y="154807"/>
                  <a:pt x="762650" y="125512"/>
                  <a:pt x="744248" y="180716"/>
                </a:cubicBezTo>
                <a:cubicBezTo>
                  <a:pt x="742155" y="186993"/>
                  <a:pt x="738329" y="192553"/>
                  <a:pt x="735370" y="198471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E1F2452-DFB5-44C6-91C4-EB1A4AC4B252}"/>
              </a:ext>
            </a:extLst>
          </p:cNvPr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/>
              <a:t>1) Core</a:t>
            </a:r>
          </a:p>
          <a:p>
            <a:r>
              <a:rPr lang="de-AT"/>
              <a:t>2) Down </a:t>
            </a:r>
          </a:p>
          <a:p>
            <a:r>
              <a:rPr lang="de-AT"/>
              <a:t>3) </a:t>
            </a:r>
            <a:r>
              <a:rPr lang="de-AT" err="1"/>
              <a:t>Clockwise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0833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err="1"/>
              <a:t>Numeration</a:t>
            </a:r>
            <a:r>
              <a:rPr lang="de-AT"/>
              <a:t> Method</a:t>
            </a:r>
            <a:endParaRPr lang="LID4096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9F9543-85B6-432A-9D1A-F403CFEED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8744" y="1932602"/>
            <a:ext cx="7350094" cy="396529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C366AA-1538-459C-9525-9377EFB1FF65}"/>
              </a:ext>
            </a:extLst>
          </p:cNvPr>
          <p:cNvSpPr txBox="1"/>
          <p:nvPr/>
        </p:nvSpPr>
        <p:spPr>
          <a:xfrm>
            <a:off x="6215658" y="3915247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G0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6C50C-C6AF-4CBB-BCDA-C6E8BACCE0C1}"/>
              </a:ext>
            </a:extLst>
          </p:cNvPr>
          <p:cNvSpPr txBox="1"/>
          <p:nvPr/>
        </p:nvSpPr>
        <p:spPr>
          <a:xfrm>
            <a:off x="6288198" y="449797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1A689-4F3F-4C4D-9742-A392A0DE303A}"/>
              </a:ext>
            </a:extLst>
          </p:cNvPr>
          <p:cNvSpPr txBox="1"/>
          <p:nvPr/>
        </p:nvSpPr>
        <p:spPr>
          <a:xfrm>
            <a:off x="6535221" y="431069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B1FE1-CF58-47A8-B85A-B930F0EC17FE}"/>
              </a:ext>
            </a:extLst>
          </p:cNvPr>
          <p:cNvSpPr txBox="1"/>
          <p:nvPr/>
        </p:nvSpPr>
        <p:spPr>
          <a:xfrm>
            <a:off x="6782244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ADC32-2C77-47B0-A062-E8A3E71587EA}"/>
              </a:ext>
            </a:extLst>
          </p:cNvPr>
          <p:cNvSpPr txBox="1"/>
          <p:nvPr/>
        </p:nvSpPr>
        <p:spPr>
          <a:xfrm>
            <a:off x="6658733" y="379337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24124-B27B-444F-890A-3E9D5D7A6C6F}"/>
              </a:ext>
            </a:extLst>
          </p:cNvPr>
          <p:cNvSpPr txBox="1"/>
          <p:nvPr/>
        </p:nvSpPr>
        <p:spPr>
          <a:xfrm>
            <a:off x="6562897" y="352690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EADF3D-E28C-49CF-AA49-D233AA07B4D7}"/>
              </a:ext>
            </a:extLst>
          </p:cNvPr>
          <p:cNvSpPr txBox="1"/>
          <p:nvPr/>
        </p:nvSpPr>
        <p:spPr>
          <a:xfrm>
            <a:off x="6252632" y="35254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F41BA-56C9-4049-805F-9F84F9999967}"/>
              </a:ext>
            </a:extLst>
          </p:cNvPr>
          <p:cNvSpPr txBox="1"/>
          <p:nvPr/>
        </p:nvSpPr>
        <p:spPr>
          <a:xfrm>
            <a:off x="5908611" y="35203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D231B7-7A11-4DAF-96B9-7EC46533C93E}"/>
              </a:ext>
            </a:extLst>
          </p:cNvPr>
          <p:cNvSpPr txBox="1"/>
          <p:nvPr/>
        </p:nvSpPr>
        <p:spPr>
          <a:xfrm>
            <a:off x="5828537" y="382192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39A9DF-4053-4443-9FC7-2E5EEA8CDCDC}"/>
              </a:ext>
            </a:extLst>
          </p:cNvPr>
          <p:cNvSpPr txBox="1"/>
          <p:nvPr/>
        </p:nvSpPr>
        <p:spPr>
          <a:xfrm>
            <a:off x="5705025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341CC0-279F-4EA3-83C4-5CBF9902164B}"/>
              </a:ext>
            </a:extLst>
          </p:cNvPr>
          <p:cNvSpPr txBox="1"/>
          <p:nvPr/>
        </p:nvSpPr>
        <p:spPr>
          <a:xfrm>
            <a:off x="5958889" y="4310696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E1F2452-DFB5-44C6-91C4-EB1A4AC4B252}"/>
              </a:ext>
            </a:extLst>
          </p:cNvPr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1600"/>
              <a:t>G: Green</a:t>
            </a:r>
          </a:p>
          <a:p>
            <a:r>
              <a:rPr lang="de-AT" sz="1600"/>
              <a:t>W: White</a:t>
            </a:r>
          </a:p>
          <a:p>
            <a:r>
              <a:rPr lang="de-AT" sz="1600"/>
              <a:t>Pr: Purple</a:t>
            </a:r>
          </a:p>
          <a:p>
            <a:r>
              <a:rPr lang="de-AT" sz="1600"/>
              <a:t>T: </a:t>
            </a:r>
            <a:r>
              <a:rPr lang="de-AT" sz="1600" err="1"/>
              <a:t>Turquoise</a:t>
            </a:r>
            <a:endParaRPr lang="de-AT" sz="1600"/>
          </a:p>
          <a:p>
            <a:r>
              <a:rPr lang="de-AT" sz="1600"/>
              <a:t>H: Honey</a:t>
            </a:r>
          </a:p>
          <a:p>
            <a:r>
              <a:rPr lang="de-AT" sz="1600"/>
              <a:t>R: </a:t>
            </a:r>
            <a:r>
              <a:rPr lang="de-AT" sz="1600" err="1"/>
              <a:t>Red</a:t>
            </a:r>
            <a:endParaRPr lang="de-AT" sz="1600"/>
          </a:p>
          <a:p>
            <a:r>
              <a:rPr lang="de-AT" sz="1600"/>
              <a:t>L: </a:t>
            </a:r>
            <a:r>
              <a:rPr lang="de-AT" sz="1600" err="1"/>
              <a:t>Lime</a:t>
            </a:r>
            <a:r>
              <a:rPr lang="de-AT" sz="1600"/>
              <a:t> Green</a:t>
            </a:r>
          </a:p>
          <a:p>
            <a:r>
              <a:rPr lang="de-AT" sz="1600" err="1"/>
              <a:t>Gr</a:t>
            </a:r>
            <a:r>
              <a:rPr lang="de-AT" sz="1600"/>
              <a:t>: Grey</a:t>
            </a:r>
          </a:p>
          <a:p>
            <a:r>
              <a:rPr lang="de-AT" sz="1600"/>
              <a:t>O: Orange</a:t>
            </a:r>
          </a:p>
          <a:p>
            <a:r>
              <a:rPr lang="de-AT" sz="1600"/>
              <a:t>Y: Yellow</a:t>
            </a:r>
          </a:p>
          <a:p>
            <a:r>
              <a:rPr lang="de-AT" sz="1600"/>
              <a:t>B: Blue</a:t>
            </a:r>
          </a:p>
          <a:p>
            <a:r>
              <a:rPr lang="de-AT" sz="1600"/>
              <a:t>Pi: Pink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2548C3-F0B1-48B7-A4B9-45E6D9010046}"/>
              </a:ext>
            </a:extLst>
          </p:cNvPr>
          <p:cNvSpPr txBox="1"/>
          <p:nvPr/>
        </p:nvSpPr>
        <p:spPr>
          <a:xfrm>
            <a:off x="8924827" y="2599043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B0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73133A-1348-43CA-AB84-0999C669E482}"/>
              </a:ext>
            </a:extLst>
          </p:cNvPr>
          <p:cNvSpPr txBox="1"/>
          <p:nvPr/>
        </p:nvSpPr>
        <p:spPr>
          <a:xfrm>
            <a:off x="8997367" y="3181766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E0816E-1BA4-42BB-94A0-4409C71D1BDA}"/>
              </a:ext>
            </a:extLst>
          </p:cNvPr>
          <p:cNvSpPr txBox="1"/>
          <p:nvPr/>
        </p:nvSpPr>
        <p:spPr>
          <a:xfrm>
            <a:off x="9217492" y="2993940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9AB045-F82B-43C3-9148-8282F23745C5}"/>
              </a:ext>
            </a:extLst>
          </p:cNvPr>
          <p:cNvSpPr txBox="1"/>
          <p:nvPr/>
        </p:nvSpPr>
        <p:spPr>
          <a:xfrm>
            <a:off x="9525242" y="2791743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E28CB5-56EC-4018-A714-24E2DDF571E4}"/>
              </a:ext>
            </a:extLst>
          </p:cNvPr>
          <p:cNvSpPr txBox="1"/>
          <p:nvPr/>
        </p:nvSpPr>
        <p:spPr>
          <a:xfrm>
            <a:off x="9421934" y="2477010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3ED0A5-A296-44DA-AA85-2A8295DB2F2B}"/>
              </a:ext>
            </a:extLst>
          </p:cNvPr>
          <p:cNvSpPr txBox="1"/>
          <p:nvPr/>
        </p:nvSpPr>
        <p:spPr>
          <a:xfrm>
            <a:off x="9316784" y="2192008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331829-632F-4D07-86A1-D0555D12B62C}"/>
              </a:ext>
            </a:extLst>
          </p:cNvPr>
          <p:cNvSpPr txBox="1"/>
          <p:nvPr/>
        </p:nvSpPr>
        <p:spPr>
          <a:xfrm>
            <a:off x="9005167" y="220001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907DA7-C1FE-4DFA-BD26-14DED12B691D}"/>
              </a:ext>
            </a:extLst>
          </p:cNvPr>
          <p:cNvSpPr txBox="1"/>
          <p:nvPr/>
        </p:nvSpPr>
        <p:spPr>
          <a:xfrm>
            <a:off x="8664763" y="2195278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C39F70-9178-4286-958A-17B522C79EA4}"/>
              </a:ext>
            </a:extLst>
          </p:cNvPr>
          <p:cNvSpPr txBox="1"/>
          <p:nvPr/>
        </p:nvSpPr>
        <p:spPr>
          <a:xfrm>
            <a:off x="8537706" y="2505725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9C566A-977D-45EC-9732-2E5CC98376FE}"/>
              </a:ext>
            </a:extLst>
          </p:cNvPr>
          <p:cNvSpPr txBox="1"/>
          <p:nvPr/>
        </p:nvSpPr>
        <p:spPr>
          <a:xfrm>
            <a:off x="8414194" y="2791744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27FA11-0FE0-41F3-91C5-58E796C0AFF4}"/>
              </a:ext>
            </a:extLst>
          </p:cNvPr>
          <p:cNvSpPr txBox="1"/>
          <p:nvPr/>
        </p:nvSpPr>
        <p:spPr>
          <a:xfrm>
            <a:off x="8702197" y="2994492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544907-C014-446F-B27D-1E65F3F0ECDA}"/>
              </a:ext>
            </a:extLst>
          </p:cNvPr>
          <p:cNvSpPr txBox="1"/>
          <p:nvPr/>
        </p:nvSpPr>
        <p:spPr>
          <a:xfrm>
            <a:off x="10372581" y="2547575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Y0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65849B-D72D-492C-A10D-01C206551D0F}"/>
              </a:ext>
            </a:extLst>
          </p:cNvPr>
          <p:cNvSpPr txBox="1"/>
          <p:nvPr/>
        </p:nvSpPr>
        <p:spPr>
          <a:xfrm>
            <a:off x="10445121" y="313029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Y1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41974E-16F6-45F0-995E-322C9FE98082}"/>
              </a:ext>
            </a:extLst>
          </p:cNvPr>
          <p:cNvSpPr txBox="1"/>
          <p:nvPr/>
        </p:nvSpPr>
        <p:spPr>
          <a:xfrm>
            <a:off x="10628825" y="2952394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Y10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98AA97-1597-45A5-800B-1FA3F2C71080}"/>
              </a:ext>
            </a:extLst>
          </p:cNvPr>
          <p:cNvSpPr txBox="1"/>
          <p:nvPr/>
        </p:nvSpPr>
        <p:spPr>
          <a:xfrm>
            <a:off x="10958614" y="2785085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Y9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BA4480-86E2-4DF9-A061-3EC4CEA6E539}"/>
              </a:ext>
            </a:extLst>
          </p:cNvPr>
          <p:cNvSpPr txBox="1"/>
          <p:nvPr/>
        </p:nvSpPr>
        <p:spPr>
          <a:xfrm>
            <a:off x="10815656" y="242570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Y8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5B726D-2C1A-4CBB-B1A8-F66EB8A1A9E7}"/>
              </a:ext>
            </a:extLst>
          </p:cNvPr>
          <p:cNvSpPr txBox="1"/>
          <p:nvPr/>
        </p:nvSpPr>
        <p:spPr>
          <a:xfrm>
            <a:off x="10719820" y="215922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Y7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018F46-11B6-4A5A-A9D6-62DCD9F050D9}"/>
              </a:ext>
            </a:extLst>
          </p:cNvPr>
          <p:cNvSpPr txBox="1"/>
          <p:nvPr/>
        </p:nvSpPr>
        <p:spPr>
          <a:xfrm>
            <a:off x="10409555" y="215774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Y6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73DF27-F6DF-4B05-84F3-C06B79DF2340}"/>
              </a:ext>
            </a:extLst>
          </p:cNvPr>
          <p:cNvSpPr txBox="1"/>
          <p:nvPr/>
        </p:nvSpPr>
        <p:spPr>
          <a:xfrm>
            <a:off x="10065534" y="215264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Y5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2EEF8D-0BF1-43AD-96BD-C17CDFDFA961}"/>
              </a:ext>
            </a:extLst>
          </p:cNvPr>
          <p:cNvSpPr txBox="1"/>
          <p:nvPr/>
        </p:nvSpPr>
        <p:spPr>
          <a:xfrm>
            <a:off x="9985460" y="2454257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Y4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6C4DFC-7C25-4C28-9A77-9288ABB0CAFD}"/>
              </a:ext>
            </a:extLst>
          </p:cNvPr>
          <p:cNvSpPr txBox="1"/>
          <p:nvPr/>
        </p:nvSpPr>
        <p:spPr>
          <a:xfrm>
            <a:off x="9888210" y="2784844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Y3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8D6C70-6F2E-4CF9-92A8-EC69E40A7FAF}"/>
              </a:ext>
            </a:extLst>
          </p:cNvPr>
          <p:cNvSpPr txBox="1"/>
          <p:nvPr/>
        </p:nvSpPr>
        <p:spPr>
          <a:xfrm>
            <a:off x="10160035" y="2951233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Y2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17FB8E-34BA-4BA7-A052-2FBFE3705D32}"/>
              </a:ext>
            </a:extLst>
          </p:cNvPr>
          <p:cNvSpPr txBox="1"/>
          <p:nvPr/>
        </p:nvSpPr>
        <p:spPr>
          <a:xfrm>
            <a:off x="10842349" y="3915247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O0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12BEA3-5798-4CEF-8B7F-8879B8F8F702}"/>
              </a:ext>
            </a:extLst>
          </p:cNvPr>
          <p:cNvSpPr txBox="1"/>
          <p:nvPr/>
        </p:nvSpPr>
        <p:spPr>
          <a:xfrm>
            <a:off x="10914889" y="449797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EC7CA2-4AB1-4F6D-889A-7C1FB2AE3C88}"/>
              </a:ext>
            </a:extLst>
          </p:cNvPr>
          <p:cNvSpPr txBox="1"/>
          <p:nvPr/>
        </p:nvSpPr>
        <p:spPr>
          <a:xfrm>
            <a:off x="11074755" y="433096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9E8210-9D33-4E5A-A8AD-F5E5EA134509}"/>
              </a:ext>
            </a:extLst>
          </p:cNvPr>
          <p:cNvSpPr txBox="1"/>
          <p:nvPr/>
        </p:nvSpPr>
        <p:spPr>
          <a:xfrm>
            <a:off x="11408935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F10BC5-70BD-4B06-96DF-E78E41D63707}"/>
              </a:ext>
            </a:extLst>
          </p:cNvPr>
          <p:cNvSpPr txBox="1"/>
          <p:nvPr/>
        </p:nvSpPr>
        <p:spPr>
          <a:xfrm>
            <a:off x="11285424" y="379337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3A0799-AB0A-4D3E-9EAD-D2647C493CEE}"/>
              </a:ext>
            </a:extLst>
          </p:cNvPr>
          <p:cNvSpPr txBox="1"/>
          <p:nvPr/>
        </p:nvSpPr>
        <p:spPr>
          <a:xfrm>
            <a:off x="11189588" y="352690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9E92BE-45DD-4A5B-8EFB-D4E4B8D957FB}"/>
              </a:ext>
            </a:extLst>
          </p:cNvPr>
          <p:cNvSpPr txBox="1"/>
          <p:nvPr/>
        </p:nvSpPr>
        <p:spPr>
          <a:xfrm>
            <a:off x="10879323" y="35254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13AE23-FDC0-48D8-94CB-91B1A03FF2D2}"/>
              </a:ext>
            </a:extLst>
          </p:cNvPr>
          <p:cNvSpPr txBox="1"/>
          <p:nvPr/>
        </p:nvSpPr>
        <p:spPr>
          <a:xfrm>
            <a:off x="10535302" y="35203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2BBBA2-D7C3-4D46-A7A8-5ED68795A91F}"/>
              </a:ext>
            </a:extLst>
          </p:cNvPr>
          <p:cNvSpPr txBox="1"/>
          <p:nvPr/>
        </p:nvSpPr>
        <p:spPr>
          <a:xfrm>
            <a:off x="10455228" y="382192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5609414-A814-4647-92CD-319F9B152763}"/>
              </a:ext>
            </a:extLst>
          </p:cNvPr>
          <p:cNvSpPr txBox="1"/>
          <p:nvPr/>
        </p:nvSpPr>
        <p:spPr>
          <a:xfrm>
            <a:off x="10331716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3DFD33-3517-4DB4-890D-9810E3FBE016}"/>
              </a:ext>
            </a:extLst>
          </p:cNvPr>
          <p:cNvSpPr txBox="1"/>
          <p:nvPr/>
        </p:nvSpPr>
        <p:spPr>
          <a:xfrm>
            <a:off x="10611478" y="4310696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3FEEB2-D289-4498-AA1B-E62C01B44DE1}"/>
              </a:ext>
            </a:extLst>
          </p:cNvPr>
          <p:cNvSpPr txBox="1"/>
          <p:nvPr/>
        </p:nvSpPr>
        <p:spPr>
          <a:xfrm>
            <a:off x="9678703" y="4769360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Gr0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7B0A03-9C38-4AD7-9754-66807F1BEA29}"/>
              </a:ext>
            </a:extLst>
          </p:cNvPr>
          <p:cNvSpPr txBox="1"/>
          <p:nvPr/>
        </p:nvSpPr>
        <p:spPr>
          <a:xfrm>
            <a:off x="9751243" y="535208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936B6B-43C4-4D9A-B61E-86392DF332C1}"/>
              </a:ext>
            </a:extLst>
          </p:cNvPr>
          <p:cNvSpPr txBox="1"/>
          <p:nvPr/>
        </p:nvSpPr>
        <p:spPr>
          <a:xfrm>
            <a:off x="9881580" y="5164809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3044B7-3470-444C-8102-327F7EB943F8}"/>
              </a:ext>
            </a:extLst>
          </p:cNvPr>
          <p:cNvSpPr txBox="1"/>
          <p:nvPr/>
        </p:nvSpPr>
        <p:spPr>
          <a:xfrm>
            <a:off x="10245289" y="496206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3F7CE5-5B6C-4858-AA19-61591A237AA0}"/>
              </a:ext>
            </a:extLst>
          </p:cNvPr>
          <p:cNvSpPr txBox="1"/>
          <p:nvPr/>
        </p:nvSpPr>
        <p:spPr>
          <a:xfrm>
            <a:off x="10121778" y="464749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72D58A-7FD9-4F93-9031-9ED8C60E8F62}"/>
              </a:ext>
            </a:extLst>
          </p:cNvPr>
          <p:cNvSpPr txBox="1"/>
          <p:nvPr/>
        </p:nvSpPr>
        <p:spPr>
          <a:xfrm>
            <a:off x="10025942" y="438101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43C146-B454-4CCA-8A02-D2EDA7DF51C2}"/>
              </a:ext>
            </a:extLst>
          </p:cNvPr>
          <p:cNvSpPr txBox="1"/>
          <p:nvPr/>
        </p:nvSpPr>
        <p:spPr>
          <a:xfrm>
            <a:off x="9715677" y="437953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E334D0-A2BA-4E4B-8BC9-C553720BFAC4}"/>
              </a:ext>
            </a:extLst>
          </p:cNvPr>
          <p:cNvSpPr txBox="1"/>
          <p:nvPr/>
        </p:nvSpPr>
        <p:spPr>
          <a:xfrm>
            <a:off x="9371656" y="437443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E39653-31A0-4A02-8F50-E632982A6A27}"/>
              </a:ext>
            </a:extLst>
          </p:cNvPr>
          <p:cNvSpPr txBox="1"/>
          <p:nvPr/>
        </p:nvSpPr>
        <p:spPr>
          <a:xfrm>
            <a:off x="9291582" y="4676042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FEB50C-C253-405E-AA3B-CBB46B2B215A}"/>
              </a:ext>
            </a:extLst>
          </p:cNvPr>
          <p:cNvSpPr txBox="1"/>
          <p:nvPr/>
        </p:nvSpPr>
        <p:spPr>
          <a:xfrm>
            <a:off x="9168070" y="496206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AA05E58-3323-46A8-BC82-68F0DA666BEF}"/>
              </a:ext>
            </a:extLst>
          </p:cNvPr>
          <p:cNvSpPr txBox="1"/>
          <p:nvPr/>
        </p:nvSpPr>
        <p:spPr>
          <a:xfrm>
            <a:off x="9421934" y="5164809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3F37EFB-5A7E-4FC9-B1DC-D6D036E424A9}"/>
              </a:ext>
            </a:extLst>
          </p:cNvPr>
          <p:cNvSpPr txBox="1"/>
          <p:nvPr/>
        </p:nvSpPr>
        <p:spPr>
          <a:xfrm>
            <a:off x="8585850" y="3942252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Pi0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11B77E4-7336-45B9-B1A3-F5BC673AB524}"/>
              </a:ext>
            </a:extLst>
          </p:cNvPr>
          <p:cNvSpPr txBox="1"/>
          <p:nvPr/>
        </p:nvSpPr>
        <p:spPr>
          <a:xfrm>
            <a:off x="8589577" y="452582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CF2D9F-E9DF-453A-85BE-78735E6FAB42}"/>
              </a:ext>
            </a:extLst>
          </p:cNvPr>
          <p:cNvSpPr txBox="1"/>
          <p:nvPr/>
        </p:nvSpPr>
        <p:spPr>
          <a:xfrm>
            <a:off x="8775856" y="4321281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CC3CB3-6BE6-4E14-B73C-355A79891C1B}"/>
              </a:ext>
            </a:extLst>
          </p:cNvPr>
          <p:cNvSpPr txBox="1"/>
          <p:nvPr/>
        </p:nvSpPr>
        <p:spPr>
          <a:xfrm>
            <a:off x="9083622" y="4135807"/>
            <a:ext cx="50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F46965E-9AB5-4739-8C94-0BB762E1B87B}"/>
              </a:ext>
            </a:extLst>
          </p:cNvPr>
          <p:cNvSpPr txBox="1"/>
          <p:nvPr/>
        </p:nvSpPr>
        <p:spPr>
          <a:xfrm>
            <a:off x="8960112" y="382123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D3C2EF3-5A4E-4B7B-B137-7DF07C6AE2BE}"/>
              </a:ext>
            </a:extLst>
          </p:cNvPr>
          <p:cNvSpPr txBox="1"/>
          <p:nvPr/>
        </p:nvSpPr>
        <p:spPr>
          <a:xfrm>
            <a:off x="8864276" y="355475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2CA2F79-D336-4EB2-8942-7DB8E6ED5AE2}"/>
              </a:ext>
            </a:extLst>
          </p:cNvPr>
          <p:cNvSpPr txBox="1"/>
          <p:nvPr/>
        </p:nvSpPr>
        <p:spPr>
          <a:xfrm>
            <a:off x="8554011" y="355327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7537790-D090-48BC-ADB8-54FCF4CE1B0C}"/>
              </a:ext>
            </a:extLst>
          </p:cNvPr>
          <p:cNvSpPr txBox="1"/>
          <p:nvPr/>
        </p:nvSpPr>
        <p:spPr>
          <a:xfrm>
            <a:off x="8236260" y="3521960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F34735-D180-4074-9ADB-6D5E0F219863}"/>
              </a:ext>
            </a:extLst>
          </p:cNvPr>
          <p:cNvSpPr txBox="1"/>
          <p:nvPr/>
        </p:nvSpPr>
        <p:spPr>
          <a:xfrm>
            <a:off x="8173501" y="3803899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299B37-47CD-480F-8CB8-E66A5BF71E50}"/>
              </a:ext>
            </a:extLst>
          </p:cNvPr>
          <p:cNvSpPr txBox="1"/>
          <p:nvPr/>
        </p:nvSpPr>
        <p:spPr>
          <a:xfrm>
            <a:off x="8006404" y="413580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44709D-5350-43E6-8F9B-F25575663143}"/>
              </a:ext>
            </a:extLst>
          </p:cNvPr>
          <p:cNvSpPr txBox="1"/>
          <p:nvPr/>
        </p:nvSpPr>
        <p:spPr>
          <a:xfrm>
            <a:off x="8322682" y="4338555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4379084-B5AE-4067-959C-EA1361FA634D}"/>
              </a:ext>
            </a:extLst>
          </p:cNvPr>
          <p:cNvSpPr txBox="1"/>
          <p:nvPr/>
        </p:nvSpPr>
        <p:spPr>
          <a:xfrm>
            <a:off x="5055767" y="3548179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Pr0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9E9EF9E-AC68-46B5-8D0A-461565BC5295}"/>
              </a:ext>
            </a:extLst>
          </p:cNvPr>
          <p:cNvSpPr txBox="1"/>
          <p:nvPr/>
        </p:nvSpPr>
        <p:spPr>
          <a:xfrm>
            <a:off x="5110636" y="399799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DCC5E0C-A978-4EAE-AD50-86E5183B0B29}"/>
              </a:ext>
            </a:extLst>
          </p:cNvPr>
          <p:cNvSpPr txBox="1"/>
          <p:nvPr/>
        </p:nvSpPr>
        <p:spPr>
          <a:xfrm>
            <a:off x="5402448" y="4014549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C44C2BF-BF85-481D-95B3-CE025C45924F}"/>
              </a:ext>
            </a:extLst>
          </p:cNvPr>
          <p:cNvSpPr txBox="1"/>
          <p:nvPr/>
        </p:nvSpPr>
        <p:spPr>
          <a:xfrm>
            <a:off x="5479781" y="371470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CC394A-369D-4177-AAE0-07733E3DB6C5}"/>
              </a:ext>
            </a:extLst>
          </p:cNvPr>
          <p:cNvSpPr txBox="1"/>
          <p:nvPr/>
        </p:nvSpPr>
        <p:spPr>
          <a:xfrm>
            <a:off x="5577549" y="34269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6BCDFB-50DB-40A3-9A24-9D931DD7EEC0}"/>
              </a:ext>
            </a:extLst>
          </p:cNvPr>
          <p:cNvSpPr txBox="1"/>
          <p:nvPr/>
        </p:nvSpPr>
        <p:spPr>
          <a:xfrm>
            <a:off x="5313139" y="323024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093C954-688F-4109-8E39-0284D0794881}"/>
              </a:ext>
            </a:extLst>
          </p:cNvPr>
          <p:cNvSpPr txBox="1"/>
          <p:nvPr/>
        </p:nvSpPr>
        <p:spPr>
          <a:xfrm>
            <a:off x="5066116" y="300791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AD49600-8B34-48A9-BDD2-31B378B6B512}"/>
              </a:ext>
            </a:extLst>
          </p:cNvPr>
          <p:cNvSpPr txBox="1"/>
          <p:nvPr/>
        </p:nvSpPr>
        <p:spPr>
          <a:xfrm>
            <a:off x="4810630" y="320662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9965F97-8604-4278-87EB-399EE5FB6C8A}"/>
              </a:ext>
            </a:extLst>
          </p:cNvPr>
          <p:cNvSpPr txBox="1"/>
          <p:nvPr/>
        </p:nvSpPr>
        <p:spPr>
          <a:xfrm>
            <a:off x="4498744" y="338400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791E8D8-1CE7-4036-BAA7-3F1D0BD4B782}"/>
              </a:ext>
            </a:extLst>
          </p:cNvPr>
          <p:cNvSpPr txBox="1"/>
          <p:nvPr/>
        </p:nvSpPr>
        <p:spPr>
          <a:xfrm>
            <a:off x="4617040" y="371470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BFE768-466F-437D-BAFE-5C17C99F07C0}"/>
              </a:ext>
            </a:extLst>
          </p:cNvPr>
          <p:cNvSpPr txBox="1"/>
          <p:nvPr/>
        </p:nvSpPr>
        <p:spPr>
          <a:xfrm>
            <a:off x="4674223" y="401638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876D32C-5B7A-44B3-83AA-4905B78C4109}"/>
              </a:ext>
            </a:extLst>
          </p:cNvPr>
          <p:cNvSpPr txBox="1"/>
          <p:nvPr/>
        </p:nvSpPr>
        <p:spPr>
          <a:xfrm>
            <a:off x="6237236" y="271500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W0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CE9BBD0-20DA-4B92-A765-6199BDF1A51B}"/>
              </a:ext>
            </a:extLst>
          </p:cNvPr>
          <p:cNvSpPr txBox="1"/>
          <p:nvPr/>
        </p:nvSpPr>
        <p:spPr>
          <a:xfrm>
            <a:off x="6230895" y="319964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W1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01D7ABE-20BE-4ECA-9071-F669F32279A7}"/>
              </a:ext>
            </a:extLst>
          </p:cNvPr>
          <p:cNvSpPr txBox="1"/>
          <p:nvPr/>
        </p:nvSpPr>
        <p:spPr>
          <a:xfrm>
            <a:off x="6514228" y="3198936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W10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6CAF894-AD1A-445D-B414-538FEE02FC59}"/>
              </a:ext>
            </a:extLst>
          </p:cNvPr>
          <p:cNvSpPr txBox="1"/>
          <p:nvPr/>
        </p:nvSpPr>
        <p:spPr>
          <a:xfrm>
            <a:off x="6661250" y="288152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W9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C26A3E9-280D-4596-90DB-10A92E547434}"/>
              </a:ext>
            </a:extLst>
          </p:cNvPr>
          <p:cNvSpPr txBox="1"/>
          <p:nvPr/>
        </p:nvSpPr>
        <p:spPr>
          <a:xfrm>
            <a:off x="6759018" y="259377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W8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301DF6-3BCA-4C01-B6CE-BF4841A5EBBC}"/>
              </a:ext>
            </a:extLst>
          </p:cNvPr>
          <p:cNvSpPr txBox="1"/>
          <p:nvPr/>
        </p:nvSpPr>
        <p:spPr>
          <a:xfrm>
            <a:off x="6494608" y="239706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W7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E80A80-8B0C-493A-BA23-4C16FD8CE5FE}"/>
              </a:ext>
            </a:extLst>
          </p:cNvPr>
          <p:cNvSpPr txBox="1"/>
          <p:nvPr/>
        </p:nvSpPr>
        <p:spPr>
          <a:xfrm>
            <a:off x="6247585" y="217473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W6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0970210-67C5-4227-AA67-DD9CF474EB8E}"/>
              </a:ext>
            </a:extLst>
          </p:cNvPr>
          <p:cNvSpPr txBox="1"/>
          <p:nvPr/>
        </p:nvSpPr>
        <p:spPr>
          <a:xfrm>
            <a:off x="5992099" y="237345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W5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3382C2-5E32-476B-9FE1-FB18DF409E08}"/>
              </a:ext>
            </a:extLst>
          </p:cNvPr>
          <p:cNvSpPr txBox="1"/>
          <p:nvPr/>
        </p:nvSpPr>
        <p:spPr>
          <a:xfrm>
            <a:off x="5680213" y="255082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W4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BE0E920-2F33-4029-AE9D-AB98B24E623F}"/>
              </a:ext>
            </a:extLst>
          </p:cNvPr>
          <p:cNvSpPr txBox="1"/>
          <p:nvPr/>
        </p:nvSpPr>
        <p:spPr>
          <a:xfrm>
            <a:off x="5798509" y="288152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W3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4961574-CBE6-48BC-B61D-EC216F2C201F}"/>
              </a:ext>
            </a:extLst>
          </p:cNvPr>
          <p:cNvSpPr txBox="1"/>
          <p:nvPr/>
        </p:nvSpPr>
        <p:spPr>
          <a:xfrm>
            <a:off x="5910910" y="3192141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W2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9DD0948-D8D3-41E0-B7EC-DD43406158F4}"/>
              </a:ext>
            </a:extLst>
          </p:cNvPr>
          <p:cNvSpPr txBox="1"/>
          <p:nvPr/>
        </p:nvSpPr>
        <p:spPr>
          <a:xfrm>
            <a:off x="5508641" y="4939925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T0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BB28826-D0FE-4138-AFCD-036446D55818}"/>
              </a:ext>
            </a:extLst>
          </p:cNvPr>
          <p:cNvSpPr txBox="1"/>
          <p:nvPr/>
        </p:nvSpPr>
        <p:spPr>
          <a:xfrm>
            <a:off x="5563510" y="5389742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F742B37-A90B-4DA2-9710-9F5DC19503D2}"/>
              </a:ext>
            </a:extLst>
          </p:cNvPr>
          <p:cNvSpPr txBox="1"/>
          <p:nvPr/>
        </p:nvSpPr>
        <p:spPr>
          <a:xfrm>
            <a:off x="5881633" y="538927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536AC14-2087-4A2B-81BD-FB5FFEBBFF33}"/>
              </a:ext>
            </a:extLst>
          </p:cNvPr>
          <p:cNvSpPr txBox="1"/>
          <p:nvPr/>
        </p:nvSpPr>
        <p:spPr>
          <a:xfrm>
            <a:off x="5932655" y="510644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96135A7-70B8-41A4-918B-42ADEE1394AA}"/>
              </a:ext>
            </a:extLst>
          </p:cNvPr>
          <p:cNvSpPr txBox="1"/>
          <p:nvPr/>
        </p:nvSpPr>
        <p:spPr>
          <a:xfrm>
            <a:off x="6030423" y="481869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64BF93E-53AF-4752-8CFB-593CAECC1E33}"/>
              </a:ext>
            </a:extLst>
          </p:cNvPr>
          <p:cNvSpPr txBox="1"/>
          <p:nvPr/>
        </p:nvSpPr>
        <p:spPr>
          <a:xfrm>
            <a:off x="5766013" y="462198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CB988D1-131F-4B38-9830-24C60BA0E91D}"/>
              </a:ext>
            </a:extLst>
          </p:cNvPr>
          <p:cNvSpPr txBox="1"/>
          <p:nvPr/>
        </p:nvSpPr>
        <p:spPr>
          <a:xfrm>
            <a:off x="5518990" y="439965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99356D2-FD2E-4661-B011-92CEDE8F7A19}"/>
              </a:ext>
            </a:extLst>
          </p:cNvPr>
          <p:cNvSpPr txBox="1"/>
          <p:nvPr/>
        </p:nvSpPr>
        <p:spPr>
          <a:xfrm>
            <a:off x="5263504" y="459837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A26B7-FFD8-436A-B53A-5CEAC867585F}"/>
              </a:ext>
            </a:extLst>
          </p:cNvPr>
          <p:cNvSpPr txBox="1"/>
          <p:nvPr/>
        </p:nvSpPr>
        <p:spPr>
          <a:xfrm>
            <a:off x="4951618" y="477574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CE39222-0316-4BCD-AEBB-14C31FA4B24C}"/>
              </a:ext>
            </a:extLst>
          </p:cNvPr>
          <p:cNvSpPr txBox="1"/>
          <p:nvPr/>
        </p:nvSpPr>
        <p:spPr>
          <a:xfrm>
            <a:off x="5069914" y="510644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98F0729-F452-4718-B313-84D29BCAE99D}"/>
              </a:ext>
            </a:extLst>
          </p:cNvPr>
          <p:cNvSpPr txBox="1"/>
          <p:nvPr/>
        </p:nvSpPr>
        <p:spPr>
          <a:xfrm>
            <a:off x="5188621" y="539634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24B1AA2-961C-459D-A920-FB45DE589B5E}"/>
              </a:ext>
            </a:extLst>
          </p:cNvPr>
          <p:cNvSpPr txBox="1"/>
          <p:nvPr/>
        </p:nvSpPr>
        <p:spPr>
          <a:xfrm>
            <a:off x="6965602" y="4962018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H0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17C3E8E-AA0F-48FA-B70C-279FAE92257B}"/>
              </a:ext>
            </a:extLst>
          </p:cNvPr>
          <p:cNvSpPr txBox="1"/>
          <p:nvPr/>
        </p:nvSpPr>
        <p:spPr>
          <a:xfrm>
            <a:off x="6992905" y="5414252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0C2FCD-93D6-4226-AFAE-1E16B15A033C}"/>
              </a:ext>
            </a:extLst>
          </p:cNvPr>
          <p:cNvSpPr txBox="1"/>
          <p:nvPr/>
        </p:nvSpPr>
        <p:spPr>
          <a:xfrm>
            <a:off x="7291832" y="5423611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FDFD89A-419F-4D73-9F77-2C5E7295204B}"/>
              </a:ext>
            </a:extLst>
          </p:cNvPr>
          <p:cNvSpPr txBox="1"/>
          <p:nvPr/>
        </p:nvSpPr>
        <p:spPr>
          <a:xfrm>
            <a:off x="7389616" y="512853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97739BD-F515-4C17-893B-970D496DDF6B}"/>
              </a:ext>
            </a:extLst>
          </p:cNvPr>
          <p:cNvSpPr txBox="1"/>
          <p:nvPr/>
        </p:nvSpPr>
        <p:spPr>
          <a:xfrm>
            <a:off x="7487384" y="484078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0A23913-2E08-455E-A8F8-34FD2EE1F3A1}"/>
              </a:ext>
            </a:extLst>
          </p:cNvPr>
          <p:cNvSpPr txBox="1"/>
          <p:nvPr/>
        </p:nvSpPr>
        <p:spPr>
          <a:xfrm>
            <a:off x="7222974" y="464408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CF42254-2A75-4357-A98F-2FF132777E58}"/>
              </a:ext>
            </a:extLst>
          </p:cNvPr>
          <p:cNvSpPr txBox="1"/>
          <p:nvPr/>
        </p:nvSpPr>
        <p:spPr>
          <a:xfrm>
            <a:off x="6975951" y="442175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DBC27EC-D436-4D57-B731-360CBE895324}"/>
              </a:ext>
            </a:extLst>
          </p:cNvPr>
          <p:cNvSpPr txBox="1"/>
          <p:nvPr/>
        </p:nvSpPr>
        <p:spPr>
          <a:xfrm>
            <a:off x="6720465" y="4620466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9AEA6E5-98FB-43D2-8EC9-CABBCE1527B8}"/>
              </a:ext>
            </a:extLst>
          </p:cNvPr>
          <p:cNvSpPr txBox="1"/>
          <p:nvPr/>
        </p:nvSpPr>
        <p:spPr>
          <a:xfrm>
            <a:off x="6408579" y="4797841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5B605A9-D934-4940-A153-528C64C60F29}"/>
              </a:ext>
            </a:extLst>
          </p:cNvPr>
          <p:cNvSpPr txBox="1"/>
          <p:nvPr/>
        </p:nvSpPr>
        <p:spPr>
          <a:xfrm>
            <a:off x="6526875" y="512853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3E86EA-184F-4799-AC4F-DCB9DDE94D10}"/>
              </a:ext>
            </a:extLst>
          </p:cNvPr>
          <p:cNvSpPr txBox="1"/>
          <p:nvPr/>
        </p:nvSpPr>
        <p:spPr>
          <a:xfrm>
            <a:off x="6618004" y="543297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FD34E07-D21A-41FE-BD7E-AD3491C3D6FB}"/>
              </a:ext>
            </a:extLst>
          </p:cNvPr>
          <p:cNvSpPr txBox="1"/>
          <p:nvPr/>
        </p:nvSpPr>
        <p:spPr>
          <a:xfrm>
            <a:off x="7399681" y="3567033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R0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DE6B836-98CC-4BB4-86A2-7D234C24EF27}"/>
              </a:ext>
            </a:extLst>
          </p:cNvPr>
          <p:cNvSpPr txBox="1"/>
          <p:nvPr/>
        </p:nvSpPr>
        <p:spPr>
          <a:xfrm>
            <a:off x="7454550" y="4016850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C048586-3287-4782-8211-FC4A223EF32E}"/>
              </a:ext>
            </a:extLst>
          </p:cNvPr>
          <p:cNvSpPr txBox="1"/>
          <p:nvPr/>
        </p:nvSpPr>
        <p:spPr>
          <a:xfrm>
            <a:off x="7701479" y="4044282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33BC6F3-6D3E-4C2B-B835-A4E8C2563DD9}"/>
              </a:ext>
            </a:extLst>
          </p:cNvPr>
          <p:cNvSpPr txBox="1"/>
          <p:nvPr/>
        </p:nvSpPr>
        <p:spPr>
          <a:xfrm>
            <a:off x="7823695" y="373355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AACFFB0-4A7C-4DFF-9AEB-22171E682E4A}"/>
              </a:ext>
            </a:extLst>
          </p:cNvPr>
          <p:cNvSpPr txBox="1"/>
          <p:nvPr/>
        </p:nvSpPr>
        <p:spPr>
          <a:xfrm>
            <a:off x="7921463" y="344580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6244D29-46CB-4539-936B-A76AD2EE444F}"/>
              </a:ext>
            </a:extLst>
          </p:cNvPr>
          <p:cNvSpPr txBox="1"/>
          <p:nvPr/>
        </p:nvSpPr>
        <p:spPr>
          <a:xfrm>
            <a:off x="7657053" y="3249095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CE6943-B1EB-43B2-90D6-085D1BB55CE3}"/>
              </a:ext>
            </a:extLst>
          </p:cNvPr>
          <p:cNvSpPr txBox="1"/>
          <p:nvPr/>
        </p:nvSpPr>
        <p:spPr>
          <a:xfrm>
            <a:off x="7410030" y="3026765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C1ED8A3-C72E-4BF4-BC7F-5D1AB247ED2C}"/>
              </a:ext>
            </a:extLst>
          </p:cNvPr>
          <p:cNvSpPr txBox="1"/>
          <p:nvPr/>
        </p:nvSpPr>
        <p:spPr>
          <a:xfrm>
            <a:off x="7154544" y="3225481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29CB6D0-41D8-485E-AA7E-1AE9CE034951}"/>
              </a:ext>
            </a:extLst>
          </p:cNvPr>
          <p:cNvSpPr txBox="1"/>
          <p:nvPr/>
        </p:nvSpPr>
        <p:spPr>
          <a:xfrm>
            <a:off x="6868872" y="3412103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049A735-4BA8-4A6E-B20B-1F89CF6EFE15}"/>
              </a:ext>
            </a:extLst>
          </p:cNvPr>
          <p:cNvSpPr txBox="1"/>
          <p:nvPr/>
        </p:nvSpPr>
        <p:spPr>
          <a:xfrm>
            <a:off x="6960954" y="373355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91AA384-1B46-4815-B503-EE64884A47DA}"/>
              </a:ext>
            </a:extLst>
          </p:cNvPr>
          <p:cNvSpPr txBox="1"/>
          <p:nvPr/>
        </p:nvSpPr>
        <p:spPr>
          <a:xfrm>
            <a:off x="7080940" y="4024886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CF7AFBD-D693-4641-ACC5-DECD408B0FC0}"/>
              </a:ext>
            </a:extLst>
          </p:cNvPr>
          <p:cNvSpPr txBox="1"/>
          <p:nvPr/>
        </p:nvSpPr>
        <p:spPr>
          <a:xfrm>
            <a:off x="9708836" y="3568355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L0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4737C5E-D98F-4BF8-AAD3-3BAAAFEB2FA9}"/>
              </a:ext>
            </a:extLst>
          </p:cNvPr>
          <p:cNvSpPr txBox="1"/>
          <p:nvPr/>
        </p:nvSpPr>
        <p:spPr>
          <a:xfrm>
            <a:off x="9763705" y="4018172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B08EC67-FA02-4DB3-8B56-8F878DFD9DD0}"/>
              </a:ext>
            </a:extLst>
          </p:cNvPr>
          <p:cNvSpPr txBox="1"/>
          <p:nvPr/>
        </p:nvSpPr>
        <p:spPr>
          <a:xfrm>
            <a:off x="10019934" y="4008991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903E9FC-A3FC-49CC-998A-D1C8D92C4F19}"/>
              </a:ext>
            </a:extLst>
          </p:cNvPr>
          <p:cNvSpPr txBox="1"/>
          <p:nvPr/>
        </p:nvSpPr>
        <p:spPr>
          <a:xfrm>
            <a:off x="10132850" y="373487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760E42E-1F30-4D5F-91A5-085D71BC124C}"/>
              </a:ext>
            </a:extLst>
          </p:cNvPr>
          <p:cNvSpPr txBox="1"/>
          <p:nvPr/>
        </p:nvSpPr>
        <p:spPr>
          <a:xfrm>
            <a:off x="10230618" y="344712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EF2D6AD-8D63-423F-9054-5424B8065BC0}"/>
              </a:ext>
            </a:extLst>
          </p:cNvPr>
          <p:cNvSpPr txBox="1"/>
          <p:nvPr/>
        </p:nvSpPr>
        <p:spPr>
          <a:xfrm>
            <a:off x="9966208" y="325041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519CBF5-B7F8-408A-AB2E-F939FFEE2C2B}"/>
              </a:ext>
            </a:extLst>
          </p:cNvPr>
          <p:cNvSpPr txBox="1"/>
          <p:nvPr/>
        </p:nvSpPr>
        <p:spPr>
          <a:xfrm>
            <a:off x="9719185" y="302808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60B6B2A-4B68-4AA0-BB53-1D127DC83016}"/>
              </a:ext>
            </a:extLst>
          </p:cNvPr>
          <p:cNvSpPr txBox="1"/>
          <p:nvPr/>
        </p:nvSpPr>
        <p:spPr>
          <a:xfrm>
            <a:off x="9463699" y="322680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652482B-AA39-4C2F-8861-9FD6AC672252}"/>
              </a:ext>
            </a:extLst>
          </p:cNvPr>
          <p:cNvSpPr txBox="1"/>
          <p:nvPr/>
        </p:nvSpPr>
        <p:spPr>
          <a:xfrm>
            <a:off x="9151813" y="3404178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262FE88-618B-434F-AA3C-33B6A37AAF50}"/>
              </a:ext>
            </a:extLst>
          </p:cNvPr>
          <p:cNvSpPr txBox="1"/>
          <p:nvPr/>
        </p:nvSpPr>
        <p:spPr>
          <a:xfrm>
            <a:off x="9270109" y="373487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83B1BFB-D1E1-4A2C-988D-22D7556EDC6D}"/>
              </a:ext>
            </a:extLst>
          </p:cNvPr>
          <p:cNvSpPr txBox="1"/>
          <p:nvPr/>
        </p:nvSpPr>
        <p:spPr>
          <a:xfrm>
            <a:off x="9390305" y="403369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L2</a:t>
            </a:r>
            <a:endParaRPr lang="LID4096" sz="140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C18FB7-F6D1-4934-AD53-9DBB33AF6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528" y="483152"/>
            <a:ext cx="2271420" cy="117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02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Basic Moves</a:t>
            </a:r>
            <a:endParaRPr lang="LID4096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E1F2452-DFB5-44C6-91C4-EB1A4AC4B252}"/>
              </a:ext>
            </a:extLst>
          </p:cNvPr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AT" sz="16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C18FB7-F6D1-4934-AD53-9DBB33AF6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106" y="1289304"/>
            <a:ext cx="2271420" cy="117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17">
            <a:extLst>
              <a:ext uri="{FF2B5EF4-FFF2-40B4-BE49-F238E27FC236}">
                <a16:creationId xmlns:a16="http://schemas.microsoft.com/office/drawing/2014/main" id="{3D1FD420-8E35-424D-86F1-D9DC07C1A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677616"/>
              </p:ext>
            </p:extLst>
          </p:nvPr>
        </p:nvGraphicFramePr>
        <p:xfrm>
          <a:off x="1063752" y="2133172"/>
          <a:ext cx="812799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876302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046492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8003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/>
                        <a:t>Moves\Environment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/>
                        <a:t>Online </a:t>
                      </a:r>
                      <a:r>
                        <a:rPr lang="de-AT" err="1"/>
                        <a:t>Megaminx</a:t>
                      </a:r>
                      <a:r>
                        <a:rPr lang="de-AT"/>
                        <a:t> Simulator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err="1"/>
                        <a:t>Our</a:t>
                      </a:r>
                      <a:r>
                        <a:rPr lang="de-AT"/>
                        <a:t> Prolog Code</a:t>
                      </a:r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44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/>
                        <a:t>White - </a:t>
                      </a:r>
                      <a:r>
                        <a:rPr lang="de-AT" err="1"/>
                        <a:t>clockwise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/>
                        <a:t>2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/>
                        <a:t>u+ -&gt; w+</a:t>
                      </a:r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475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/>
                        <a:t>White - </a:t>
                      </a:r>
                      <a:r>
                        <a:rPr lang="de-AT" err="1"/>
                        <a:t>anticlockwise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/>
                        <a:t>2‘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/>
                        <a:t>u-</a:t>
                      </a:r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98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/>
                        <a:t>Blue - </a:t>
                      </a:r>
                      <a:r>
                        <a:rPr lang="de-AT" err="1"/>
                        <a:t>clockwise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/>
                        <a:t>11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/>
                        <a:t>r+</a:t>
                      </a:r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91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/>
                        <a:t>Blue - </a:t>
                      </a:r>
                      <a:r>
                        <a:rPr lang="de-AT" err="1"/>
                        <a:t>anticlockwise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/>
                        <a:t>11‘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/>
                        <a:t>r-</a:t>
                      </a:r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3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err="1"/>
                        <a:t>Red</a:t>
                      </a:r>
                      <a:r>
                        <a:rPr lang="de-AT"/>
                        <a:t> - </a:t>
                      </a:r>
                      <a:r>
                        <a:rPr lang="de-AT" err="1"/>
                        <a:t>clockwise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/>
                        <a:t>6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/>
                        <a:t>f+</a:t>
                      </a:r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0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err="1"/>
                        <a:t>Red</a:t>
                      </a:r>
                      <a:r>
                        <a:rPr lang="de-AT"/>
                        <a:t> - </a:t>
                      </a:r>
                      <a:r>
                        <a:rPr lang="de-AT" err="1"/>
                        <a:t>anticlockwise</a:t>
                      </a:r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/>
                        <a:t>6‘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/>
                        <a:t>f-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00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/>
                        <a:t>Green - </a:t>
                      </a:r>
                      <a:r>
                        <a:rPr lang="de-AT" err="1"/>
                        <a:t>clockwise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/>
                        <a:t>1 (</a:t>
                      </a:r>
                      <a:r>
                        <a:rPr lang="de-AT" err="1"/>
                        <a:t>one</a:t>
                      </a:r>
                      <a:r>
                        <a:rPr lang="de-AT"/>
                        <a:t>)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/>
                        <a:t>l+ (L </a:t>
                      </a:r>
                      <a:r>
                        <a:rPr lang="de-AT" err="1"/>
                        <a:t>small</a:t>
                      </a:r>
                      <a:r>
                        <a:rPr lang="de-AT"/>
                        <a:t>-letter) </a:t>
                      </a:r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11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/>
                        <a:t>Green - </a:t>
                      </a:r>
                      <a:r>
                        <a:rPr lang="de-AT" err="1"/>
                        <a:t>anticlockwise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/>
                        <a:t>1‘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/>
                        <a:t>l-</a:t>
                      </a:r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028511"/>
                  </a:ext>
                </a:extLst>
              </a:tr>
            </a:tbl>
          </a:graphicData>
        </a:graphic>
      </p:graphicFrame>
      <p:pic>
        <p:nvPicPr>
          <p:cNvPr id="153" name="Picture 2" descr="notation">
            <a:extLst>
              <a:ext uri="{FF2B5EF4-FFF2-40B4-BE49-F238E27FC236}">
                <a16:creationId xmlns:a16="http://schemas.microsoft.com/office/drawing/2014/main" id="{8714EA5C-8BFA-42BD-BF7D-1CD5CD96F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958" y="2965142"/>
            <a:ext cx="2722046" cy="276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6803B63-83EE-4D8B-A3B2-989E33791103}"/>
              </a:ext>
            </a:extLst>
          </p:cNvPr>
          <p:cNvSpPr txBox="1"/>
          <p:nvPr/>
        </p:nvSpPr>
        <p:spPr>
          <a:xfrm>
            <a:off x="4441536" y="1455479"/>
            <a:ext cx="4627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Note: “negative” Move = 4x Normal Move</a:t>
            </a:r>
          </a:p>
          <a:p>
            <a:r>
              <a:rPr lang="en-CA"/>
              <a:t>ACHTUNG: Es </a:t>
            </a:r>
            <a:r>
              <a:rPr lang="en-CA" err="1"/>
              <a:t>gibt</a:t>
            </a:r>
            <a:r>
              <a:rPr lang="en-CA"/>
              <a:t> 12 Moves</a:t>
            </a:r>
          </a:p>
        </p:txBody>
      </p:sp>
    </p:spTree>
    <p:extLst>
      <p:ext uri="{BB962C8B-B14F-4D97-AF65-F5344CB8AC3E}">
        <p14:creationId xmlns:p14="http://schemas.microsoft.com/office/powerpoint/2010/main" val="222712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141">
            <a:extLst>
              <a:ext uri="{FF2B5EF4-FFF2-40B4-BE49-F238E27FC236}">
                <a16:creationId xmlns:a16="http://schemas.microsoft.com/office/drawing/2014/main" id="{ADF3389F-E8CC-4330-A386-DB2854326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113" y="1894377"/>
            <a:ext cx="7724775" cy="409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Basic MOVES</a:t>
            </a:r>
            <a:endParaRPr lang="LID4096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E1F2452-DFB5-44C6-91C4-EB1A4AC4B252}"/>
              </a:ext>
            </a:extLst>
          </p:cNvPr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AT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FC1BD-EB24-4A41-848E-1A9C772C5A27}"/>
              </a:ext>
            </a:extLst>
          </p:cNvPr>
          <p:cNvSpPr txBox="1"/>
          <p:nvPr/>
        </p:nvSpPr>
        <p:spPr>
          <a:xfrm>
            <a:off x="6215658" y="3915247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G0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A88D24-3A17-4208-B15D-C8F035B4FE5E}"/>
              </a:ext>
            </a:extLst>
          </p:cNvPr>
          <p:cNvSpPr txBox="1"/>
          <p:nvPr/>
        </p:nvSpPr>
        <p:spPr>
          <a:xfrm>
            <a:off x="6288198" y="449797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250C03-83DA-4EDC-AAA2-CF8DC6F01815}"/>
              </a:ext>
            </a:extLst>
          </p:cNvPr>
          <p:cNvSpPr txBox="1"/>
          <p:nvPr/>
        </p:nvSpPr>
        <p:spPr>
          <a:xfrm>
            <a:off x="6535221" y="431069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81C98-169D-4D7F-B1D5-CD0B8C9367D3}"/>
              </a:ext>
            </a:extLst>
          </p:cNvPr>
          <p:cNvSpPr txBox="1"/>
          <p:nvPr/>
        </p:nvSpPr>
        <p:spPr>
          <a:xfrm>
            <a:off x="6782244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BBFE99-FC6D-48A5-8E80-A01D4E1ACF85}"/>
              </a:ext>
            </a:extLst>
          </p:cNvPr>
          <p:cNvSpPr txBox="1"/>
          <p:nvPr/>
        </p:nvSpPr>
        <p:spPr>
          <a:xfrm>
            <a:off x="6658733" y="379337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730CC-46D0-4781-AE54-39EEC2A7E581}"/>
              </a:ext>
            </a:extLst>
          </p:cNvPr>
          <p:cNvSpPr txBox="1"/>
          <p:nvPr/>
        </p:nvSpPr>
        <p:spPr>
          <a:xfrm>
            <a:off x="5621736" y="3411027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4517A9-CEC9-4A78-8C1C-3F6364D03F0A}"/>
              </a:ext>
            </a:extLst>
          </p:cNvPr>
          <p:cNvSpPr txBox="1"/>
          <p:nvPr/>
        </p:nvSpPr>
        <p:spPr>
          <a:xfrm>
            <a:off x="5338048" y="3224267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320B64-70C5-47C9-9B03-B6D5C18CB910}"/>
              </a:ext>
            </a:extLst>
          </p:cNvPr>
          <p:cNvSpPr txBox="1"/>
          <p:nvPr/>
        </p:nvSpPr>
        <p:spPr>
          <a:xfrm>
            <a:off x="5110636" y="302278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FA56E1-B7C4-4A55-8B66-00A53F5A3627}"/>
              </a:ext>
            </a:extLst>
          </p:cNvPr>
          <p:cNvSpPr txBox="1"/>
          <p:nvPr/>
        </p:nvSpPr>
        <p:spPr>
          <a:xfrm>
            <a:off x="5828537" y="382192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299E9B-0A27-49D3-BB62-2AB65C4EC174}"/>
              </a:ext>
            </a:extLst>
          </p:cNvPr>
          <p:cNvSpPr txBox="1"/>
          <p:nvPr/>
        </p:nvSpPr>
        <p:spPr>
          <a:xfrm>
            <a:off x="5705025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CB9D84-F483-4B39-9BD9-98EBE440211C}"/>
              </a:ext>
            </a:extLst>
          </p:cNvPr>
          <p:cNvSpPr txBox="1"/>
          <p:nvPr/>
        </p:nvSpPr>
        <p:spPr>
          <a:xfrm>
            <a:off x="5958889" y="4310696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2BCC8B-EBFB-42B8-AC30-37E8B49E335F}"/>
              </a:ext>
            </a:extLst>
          </p:cNvPr>
          <p:cNvSpPr txBox="1"/>
          <p:nvPr/>
        </p:nvSpPr>
        <p:spPr>
          <a:xfrm>
            <a:off x="8924827" y="2599043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B0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A5C5F-7E63-449D-8222-F9788231A665}"/>
              </a:ext>
            </a:extLst>
          </p:cNvPr>
          <p:cNvSpPr txBox="1"/>
          <p:nvPr/>
        </p:nvSpPr>
        <p:spPr>
          <a:xfrm>
            <a:off x="8997367" y="3181766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FAF52D-2B74-4C02-9303-CBF3AA7F0C77}"/>
              </a:ext>
            </a:extLst>
          </p:cNvPr>
          <p:cNvSpPr txBox="1"/>
          <p:nvPr/>
        </p:nvSpPr>
        <p:spPr>
          <a:xfrm>
            <a:off x="9217492" y="2993940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E2B130-93D2-4917-BDD0-26C5DF035A82}"/>
              </a:ext>
            </a:extLst>
          </p:cNvPr>
          <p:cNvSpPr txBox="1"/>
          <p:nvPr/>
        </p:nvSpPr>
        <p:spPr>
          <a:xfrm>
            <a:off x="9525242" y="2791743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4C9C11-060E-4FD1-8489-75A084567029}"/>
              </a:ext>
            </a:extLst>
          </p:cNvPr>
          <p:cNvSpPr txBox="1"/>
          <p:nvPr/>
        </p:nvSpPr>
        <p:spPr>
          <a:xfrm>
            <a:off x="9421934" y="2477010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DC91E2-CDBF-44D5-8790-4CC9A82D1137}"/>
              </a:ext>
            </a:extLst>
          </p:cNvPr>
          <p:cNvSpPr txBox="1"/>
          <p:nvPr/>
        </p:nvSpPr>
        <p:spPr>
          <a:xfrm>
            <a:off x="7424980" y="3026947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7D4E47-BE3A-471A-97F7-FB915D3C5654}"/>
              </a:ext>
            </a:extLst>
          </p:cNvPr>
          <p:cNvSpPr txBox="1"/>
          <p:nvPr/>
        </p:nvSpPr>
        <p:spPr>
          <a:xfrm>
            <a:off x="7151364" y="3218987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811B95-4E53-455F-9B4B-4552DF52F7A4}"/>
              </a:ext>
            </a:extLst>
          </p:cNvPr>
          <p:cNvSpPr txBox="1"/>
          <p:nvPr/>
        </p:nvSpPr>
        <p:spPr>
          <a:xfrm>
            <a:off x="6889549" y="3411027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71FDDC-26E2-478D-904E-EF29861CE213}"/>
              </a:ext>
            </a:extLst>
          </p:cNvPr>
          <p:cNvSpPr txBox="1"/>
          <p:nvPr/>
        </p:nvSpPr>
        <p:spPr>
          <a:xfrm>
            <a:off x="8537706" y="2505725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E9DAAC-E29F-40BC-B92F-A3DA675DC09D}"/>
              </a:ext>
            </a:extLst>
          </p:cNvPr>
          <p:cNvSpPr txBox="1"/>
          <p:nvPr/>
        </p:nvSpPr>
        <p:spPr>
          <a:xfrm>
            <a:off x="8414194" y="2791744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6C8843-13C7-4D40-B220-D071C09DEADD}"/>
              </a:ext>
            </a:extLst>
          </p:cNvPr>
          <p:cNvSpPr txBox="1"/>
          <p:nvPr/>
        </p:nvSpPr>
        <p:spPr>
          <a:xfrm>
            <a:off x="8702197" y="2994492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726A66-DDCE-483C-B7BC-F57A542D31DD}"/>
              </a:ext>
            </a:extLst>
          </p:cNvPr>
          <p:cNvSpPr txBox="1"/>
          <p:nvPr/>
        </p:nvSpPr>
        <p:spPr>
          <a:xfrm>
            <a:off x="10372581" y="2547575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Y0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937E34-017B-42C1-B4A9-99F44672A33C}"/>
              </a:ext>
            </a:extLst>
          </p:cNvPr>
          <p:cNvSpPr txBox="1"/>
          <p:nvPr/>
        </p:nvSpPr>
        <p:spPr>
          <a:xfrm>
            <a:off x="10445121" y="313029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Y1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85A87A-8525-447C-9571-2D7958AC90A6}"/>
              </a:ext>
            </a:extLst>
          </p:cNvPr>
          <p:cNvSpPr txBox="1"/>
          <p:nvPr/>
        </p:nvSpPr>
        <p:spPr>
          <a:xfrm>
            <a:off x="10628825" y="2952394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Y10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98F3FB-BBCA-4E46-906E-DD4CE2369A26}"/>
              </a:ext>
            </a:extLst>
          </p:cNvPr>
          <p:cNvSpPr txBox="1"/>
          <p:nvPr/>
        </p:nvSpPr>
        <p:spPr>
          <a:xfrm>
            <a:off x="10958614" y="2785085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Y9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5A0180-5044-416B-823E-C32FC67151DB}"/>
              </a:ext>
            </a:extLst>
          </p:cNvPr>
          <p:cNvSpPr txBox="1"/>
          <p:nvPr/>
        </p:nvSpPr>
        <p:spPr>
          <a:xfrm>
            <a:off x="10815656" y="242570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Y8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3D228D-C5E3-443C-A19A-5286861CF954}"/>
              </a:ext>
            </a:extLst>
          </p:cNvPr>
          <p:cNvSpPr txBox="1"/>
          <p:nvPr/>
        </p:nvSpPr>
        <p:spPr>
          <a:xfrm>
            <a:off x="9316281" y="2157673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Y7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302D2C-2E80-43E4-82FB-71AC43FDFAD5}"/>
              </a:ext>
            </a:extLst>
          </p:cNvPr>
          <p:cNvSpPr txBox="1"/>
          <p:nvPr/>
        </p:nvSpPr>
        <p:spPr>
          <a:xfrm>
            <a:off x="8997367" y="2166053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Y6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C71ED3-AC8A-4369-ABAA-010446F79E94}"/>
              </a:ext>
            </a:extLst>
          </p:cNvPr>
          <p:cNvSpPr txBox="1"/>
          <p:nvPr/>
        </p:nvSpPr>
        <p:spPr>
          <a:xfrm>
            <a:off x="8680572" y="2179577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Y5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4DB82A-F866-45BE-9EAA-5FE659698D5E}"/>
              </a:ext>
            </a:extLst>
          </p:cNvPr>
          <p:cNvSpPr txBox="1"/>
          <p:nvPr/>
        </p:nvSpPr>
        <p:spPr>
          <a:xfrm>
            <a:off x="9985460" y="2454257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Y4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12381A-AC6C-47E2-B435-ADDB488DD5E8}"/>
              </a:ext>
            </a:extLst>
          </p:cNvPr>
          <p:cNvSpPr txBox="1"/>
          <p:nvPr/>
        </p:nvSpPr>
        <p:spPr>
          <a:xfrm>
            <a:off x="9888210" y="2784844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Y3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A1C08AD-D783-404C-99F7-C3167D15128C}"/>
              </a:ext>
            </a:extLst>
          </p:cNvPr>
          <p:cNvSpPr txBox="1"/>
          <p:nvPr/>
        </p:nvSpPr>
        <p:spPr>
          <a:xfrm>
            <a:off x="10160035" y="2951233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Y2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4AAF4-FE75-40BB-9E67-EFBBAFCEEB43}"/>
              </a:ext>
            </a:extLst>
          </p:cNvPr>
          <p:cNvSpPr txBox="1"/>
          <p:nvPr/>
        </p:nvSpPr>
        <p:spPr>
          <a:xfrm>
            <a:off x="10842349" y="3915247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O0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CD3DC4-1DB1-4750-9071-BF5F423B57EA}"/>
              </a:ext>
            </a:extLst>
          </p:cNvPr>
          <p:cNvSpPr txBox="1"/>
          <p:nvPr/>
        </p:nvSpPr>
        <p:spPr>
          <a:xfrm>
            <a:off x="10914889" y="449797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720A81-5A7E-4458-A941-B0F5C9666872}"/>
              </a:ext>
            </a:extLst>
          </p:cNvPr>
          <p:cNvSpPr txBox="1"/>
          <p:nvPr/>
        </p:nvSpPr>
        <p:spPr>
          <a:xfrm>
            <a:off x="11074755" y="433096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7FE2C3-CC95-4C0D-927A-D0DD852F8FFE}"/>
              </a:ext>
            </a:extLst>
          </p:cNvPr>
          <p:cNvSpPr txBox="1"/>
          <p:nvPr/>
        </p:nvSpPr>
        <p:spPr>
          <a:xfrm>
            <a:off x="11408935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6F5FC4-96B0-42C2-A823-9B391EA64568}"/>
              </a:ext>
            </a:extLst>
          </p:cNvPr>
          <p:cNvSpPr txBox="1"/>
          <p:nvPr/>
        </p:nvSpPr>
        <p:spPr>
          <a:xfrm>
            <a:off x="11285424" y="379337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06886D-4CF2-4C7F-A08E-3B3A8BAE3DC1}"/>
              </a:ext>
            </a:extLst>
          </p:cNvPr>
          <p:cNvSpPr txBox="1"/>
          <p:nvPr/>
        </p:nvSpPr>
        <p:spPr>
          <a:xfrm>
            <a:off x="11189588" y="352690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1466AE-6D35-4538-96D2-2C2C32587AB1}"/>
              </a:ext>
            </a:extLst>
          </p:cNvPr>
          <p:cNvSpPr txBox="1"/>
          <p:nvPr/>
        </p:nvSpPr>
        <p:spPr>
          <a:xfrm>
            <a:off x="10879323" y="35254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3EEB70-A551-4C9F-8567-ED074AF005A4}"/>
              </a:ext>
            </a:extLst>
          </p:cNvPr>
          <p:cNvSpPr txBox="1"/>
          <p:nvPr/>
        </p:nvSpPr>
        <p:spPr>
          <a:xfrm>
            <a:off x="10535302" y="35203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10863D-B8D2-4E71-9146-257A2AFE57CC}"/>
              </a:ext>
            </a:extLst>
          </p:cNvPr>
          <p:cNvSpPr txBox="1"/>
          <p:nvPr/>
        </p:nvSpPr>
        <p:spPr>
          <a:xfrm>
            <a:off x="10455228" y="382192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C4977F-84D1-46F3-840A-D02F8F82683A}"/>
              </a:ext>
            </a:extLst>
          </p:cNvPr>
          <p:cNvSpPr txBox="1"/>
          <p:nvPr/>
        </p:nvSpPr>
        <p:spPr>
          <a:xfrm>
            <a:off x="10331716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DB192F-B95C-4B0F-A8C0-4D3A71940D04}"/>
              </a:ext>
            </a:extLst>
          </p:cNvPr>
          <p:cNvSpPr txBox="1"/>
          <p:nvPr/>
        </p:nvSpPr>
        <p:spPr>
          <a:xfrm>
            <a:off x="10611478" y="4310696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A19F7D-3883-46CA-8273-EFA1AA8BC040}"/>
              </a:ext>
            </a:extLst>
          </p:cNvPr>
          <p:cNvSpPr txBox="1"/>
          <p:nvPr/>
        </p:nvSpPr>
        <p:spPr>
          <a:xfrm>
            <a:off x="9678703" y="4769360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Gr0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73113E-11A7-4943-8119-23E4B7CD8303}"/>
              </a:ext>
            </a:extLst>
          </p:cNvPr>
          <p:cNvSpPr txBox="1"/>
          <p:nvPr/>
        </p:nvSpPr>
        <p:spPr>
          <a:xfrm>
            <a:off x="9751243" y="535208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5A39C9-CF21-4F9D-8BDE-8CD14C2F6068}"/>
              </a:ext>
            </a:extLst>
          </p:cNvPr>
          <p:cNvSpPr txBox="1"/>
          <p:nvPr/>
        </p:nvSpPr>
        <p:spPr>
          <a:xfrm>
            <a:off x="9881580" y="5164809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19DE0E0-4569-4991-92CA-397D1D6B7A4B}"/>
              </a:ext>
            </a:extLst>
          </p:cNvPr>
          <p:cNvSpPr txBox="1"/>
          <p:nvPr/>
        </p:nvSpPr>
        <p:spPr>
          <a:xfrm>
            <a:off x="10245289" y="496206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F9B99E-27A4-4743-B4F9-ACDC2B99D131}"/>
              </a:ext>
            </a:extLst>
          </p:cNvPr>
          <p:cNvSpPr txBox="1"/>
          <p:nvPr/>
        </p:nvSpPr>
        <p:spPr>
          <a:xfrm>
            <a:off x="10121778" y="464749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BB0325-CF03-4472-8680-DC06A0F5275F}"/>
              </a:ext>
            </a:extLst>
          </p:cNvPr>
          <p:cNvSpPr txBox="1"/>
          <p:nvPr/>
        </p:nvSpPr>
        <p:spPr>
          <a:xfrm>
            <a:off x="10025942" y="438101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701F619-62D6-4A86-AC9C-DB5A79794A0D}"/>
              </a:ext>
            </a:extLst>
          </p:cNvPr>
          <p:cNvSpPr txBox="1"/>
          <p:nvPr/>
        </p:nvSpPr>
        <p:spPr>
          <a:xfrm>
            <a:off x="9715677" y="437953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19F3E3-88BF-48C9-9FD9-555D7FB86534}"/>
              </a:ext>
            </a:extLst>
          </p:cNvPr>
          <p:cNvSpPr txBox="1"/>
          <p:nvPr/>
        </p:nvSpPr>
        <p:spPr>
          <a:xfrm>
            <a:off x="9371656" y="437443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60FBDB9-D826-4B57-9967-A34A15E7FA63}"/>
              </a:ext>
            </a:extLst>
          </p:cNvPr>
          <p:cNvSpPr txBox="1"/>
          <p:nvPr/>
        </p:nvSpPr>
        <p:spPr>
          <a:xfrm>
            <a:off x="9291582" y="4676042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596415-2E33-400D-A597-0A5262C5ED9A}"/>
              </a:ext>
            </a:extLst>
          </p:cNvPr>
          <p:cNvSpPr txBox="1"/>
          <p:nvPr/>
        </p:nvSpPr>
        <p:spPr>
          <a:xfrm>
            <a:off x="9168070" y="496206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2F8FA3C-C056-4730-ABFA-85FD46045C22}"/>
              </a:ext>
            </a:extLst>
          </p:cNvPr>
          <p:cNvSpPr txBox="1"/>
          <p:nvPr/>
        </p:nvSpPr>
        <p:spPr>
          <a:xfrm>
            <a:off x="9421934" y="5164809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4271E5B-978E-4E67-8E08-798CBC12E629}"/>
              </a:ext>
            </a:extLst>
          </p:cNvPr>
          <p:cNvSpPr txBox="1"/>
          <p:nvPr/>
        </p:nvSpPr>
        <p:spPr>
          <a:xfrm>
            <a:off x="8585850" y="3942252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Pi0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D326C7-0B7C-4A11-BDD5-60334628C2FA}"/>
              </a:ext>
            </a:extLst>
          </p:cNvPr>
          <p:cNvSpPr txBox="1"/>
          <p:nvPr/>
        </p:nvSpPr>
        <p:spPr>
          <a:xfrm>
            <a:off x="8589577" y="452582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D9FBF7-4D7B-4DC5-ADE3-7AACA47018B2}"/>
              </a:ext>
            </a:extLst>
          </p:cNvPr>
          <p:cNvSpPr txBox="1"/>
          <p:nvPr/>
        </p:nvSpPr>
        <p:spPr>
          <a:xfrm>
            <a:off x="8775856" y="4321281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A48D5F-B340-496B-8422-49A64970DBAB}"/>
              </a:ext>
            </a:extLst>
          </p:cNvPr>
          <p:cNvSpPr txBox="1"/>
          <p:nvPr/>
        </p:nvSpPr>
        <p:spPr>
          <a:xfrm>
            <a:off x="9083622" y="4135807"/>
            <a:ext cx="50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1C4357B-3AD4-4DB3-80C9-B108F8B5800A}"/>
              </a:ext>
            </a:extLst>
          </p:cNvPr>
          <p:cNvSpPr txBox="1"/>
          <p:nvPr/>
        </p:nvSpPr>
        <p:spPr>
          <a:xfrm>
            <a:off x="8960112" y="382123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AD31B9-A4D0-4E75-A254-81E7EF799687}"/>
              </a:ext>
            </a:extLst>
          </p:cNvPr>
          <p:cNvSpPr txBox="1"/>
          <p:nvPr/>
        </p:nvSpPr>
        <p:spPr>
          <a:xfrm>
            <a:off x="8864276" y="355475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8EBFE86-BAB1-41A2-A90F-DB3C73491E05}"/>
              </a:ext>
            </a:extLst>
          </p:cNvPr>
          <p:cNvSpPr txBox="1"/>
          <p:nvPr/>
        </p:nvSpPr>
        <p:spPr>
          <a:xfrm>
            <a:off x="8554011" y="355327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292ECE7-503E-4D39-97A5-FD05F52D041A}"/>
              </a:ext>
            </a:extLst>
          </p:cNvPr>
          <p:cNvSpPr txBox="1"/>
          <p:nvPr/>
        </p:nvSpPr>
        <p:spPr>
          <a:xfrm>
            <a:off x="8236260" y="3521960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53BC83A-6F60-4803-8B08-1EA771222749}"/>
              </a:ext>
            </a:extLst>
          </p:cNvPr>
          <p:cNvSpPr txBox="1"/>
          <p:nvPr/>
        </p:nvSpPr>
        <p:spPr>
          <a:xfrm>
            <a:off x="8173501" y="3803899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0620F4-AEB9-4A2B-A2F8-02CE5914DC06}"/>
              </a:ext>
            </a:extLst>
          </p:cNvPr>
          <p:cNvSpPr txBox="1"/>
          <p:nvPr/>
        </p:nvSpPr>
        <p:spPr>
          <a:xfrm>
            <a:off x="8006404" y="413580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2AF87E-322E-4D7A-BE12-FB2FB060BA54}"/>
              </a:ext>
            </a:extLst>
          </p:cNvPr>
          <p:cNvSpPr txBox="1"/>
          <p:nvPr/>
        </p:nvSpPr>
        <p:spPr>
          <a:xfrm>
            <a:off x="8322682" y="4338555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CEC2F50-473D-4668-8FCF-B1A6EF65DE15}"/>
              </a:ext>
            </a:extLst>
          </p:cNvPr>
          <p:cNvSpPr txBox="1"/>
          <p:nvPr/>
        </p:nvSpPr>
        <p:spPr>
          <a:xfrm>
            <a:off x="5055767" y="3548179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Pr0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739BA08-4D6C-443A-A3A7-3A6D05B301F9}"/>
              </a:ext>
            </a:extLst>
          </p:cNvPr>
          <p:cNvSpPr txBox="1"/>
          <p:nvPr/>
        </p:nvSpPr>
        <p:spPr>
          <a:xfrm>
            <a:off x="5110636" y="399799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01B931D-AA21-4291-8222-3625F35250EB}"/>
              </a:ext>
            </a:extLst>
          </p:cNvPr>
          <p:cNvSpPr txBox="1"/>
          <p:nvPr/>
        </p:nvSpPr>
        <p:spPr>
          <a:xfrm>
            <a:off x="5402448" y="4014549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06D0592-B62D-43CC-8E92-AD8AB06C2422}"/>
              </a:ext>
            </a:extLst>
          </p:cNvPr>
          <p:cNvSpPr txBox="1"/>
          <p:nvPr/>
        </p:nvSpPr>
        <p:spPr>
          <a:xfrm>
            <a:off x="5479781" y="371470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EA495C3-C419-45C8-A846-9FB2E653644F}"/>
              </a:ext>
            </a:extLst>
          </p:cNvPr>
          <p:cNvSpPr txBox="1"/>
          <p:nvPr/>
        </p:nvSpPr>
        <p:spPr>
          <a:xfrm>
            <a:off x="10733930" y="215719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B15DD2F-1DC7-49DA-8EEE-7B7EB531F115}"/>
              </a:ext>
            </a:extLst>
          </p:cNvPr>
          <p:cNvSpPr txBox="1"/>
          <p:nvPr/>
        </p:nvSpPr>
        <p:spPr>
          <a:xfrm>
            <a:off x="10398077" y="217721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34D7B98-6323-4D90-A4EC-1898C8EBD696}"/>
              </a:ext>
            </a:extLst>
          </p:cNvPr>
          <p:cNvSpPr txBox="1"/>
          <p:nvPr/>
        </p:nvSpPr>
        <p:spPr>
          <a:xfrm>
            <a:off x="10072904" y="217358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A79E3D5-5B5C-4601-9C9C-A4B1840FBC4E}"/>
              </a:ext>
            </a:extLst>
          </p:cNvPr>
          <p:cNvSpPr txBox="1"/>
          <p:nvPr/>
        </p:nvSpPr>
        <p:spPr>
          <a:xfrm>
            <a:off x="4810630" y="320662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E45F056-84EA-4520-93B6-349E0C6BBC7A}"/>
              </a:ext>
            </a:extLst>
          </p:cNvPr>
          <p:cNvSpPr txBox="1"/>
          <p:nvPr/>
        </p:nvSpPr>
        <p:spPr>
          <a:xfrm>
            <a:off x="4498744" y="338400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7E46DB9-98C0-47F6-BC22-3095A42EC707}"/>
              </a:ext>
            </a:extLst>
          </p:cNvPr>
          <p:cNvSpPr txBox="1"/>
          <p:nvPr/>
        </p:nvSpPr>
        <p:spPr>
          <a:xfrm>
            <a:off x="4617040" y="371470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E7A0E7A-B576-43CF-930A-2219942296A1}"/>
              </a:ext>
            </a:extLst>
          </p:cNvPr>
          <p:cNvSpPr txBox="1"/>
          <p:nvPr/>
        </p:nvSpPr>
        <p:spPr>
          <a:xfrm>
            <a:off x="4674223" y="401638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5EA7D08-5354-47D7-B10E-1F6166A9C5E7}"/>
              </a:ext>
            </a:extLst>
          </p:cNvPr>
          <p:cNvSpPr txBox="1"/>
          <p:nvPr/>
        </p:nvSpPr>
        <p:spPr>
          <a:xfrm>
            <a:off x="6237236" y="271500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W0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015A139-A584-43B6-A67A-AEE2DF911FCF}"/>
              </a:ext>
            </a:extLst>
          </p:cNvPr>
          <p:cNvSpPr txBox="1"/>
          <p:nvPr/>
        </p:nvSpPr>
        <p:spPr>
          <a:xfrm>
            <a:off x="6230895" y="319964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W1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8142039-4A4F-42D6-B855-25DF74679D51}"/>
              </a:ext>
            </a:extLst>
          </p:cNvPr>
          <p:cNvSpPr txBox="1"/>
          <p:nvPr/>
        </p:nvSpPr>
        <p:spPr>
          <a:xfrm>
            <a:off x="6514228" y="3198936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W10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3C52240-6FBA-4A82-9C08-57FA0DD6D640}"/>
              </a:ext>
            </a:extLst>
          </p:cNvPr>
          <p:cNvSpPr txBox="1"/>
          <p:nvPr/>
        </p:nvSpPr>
        <p:spPr>
          <a:xfrm>
            <a:off x="6661250" y="288152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W9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69AC5A4-224F-4988-86AE-5F50BD92A87A}"/>
              </a:ext>
            </a:extLst>
          </p:cNvPr>
          <p:cNvSpPr txBox="1"/>
          <p:nvPr/>
        </p:nvSpPr>
        <p:spPr>
          <a:xfrm>
            <a:off x="6759018" y="259377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W8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8A452E6-EF40-4D03-AC7F-516FDFD3F8C4}"/>
              </a:ext>
            </a:extLst>
          </p:cNvPr>
          <p:cNvSpPr txBox="1"/>
          <p:nvPr/>
        </p:nvSpPr>
        <p:spPr>
          <a:xfrm>
            <a:off x="6494608" y="239706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W7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522D5D-863E-4015-8BF1-E4A9F26FD16D}"/>
              </a:ext>
            </a:extLst>
          </p:cNvPr>
          <p:cNvSpPr txBox="1"/>
          <p:nvPr/>
        </p:nvSpPr>
        <p:spPr>
          <a:xfrm>
            <a:off x="6247585" y="217473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W6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9951D13-240B-4E02-9843-EB62C043506F}"/>
              </a:ext>
            </a:extLst>
          </p:cNvPr>
          <p:cNvSpPr txBox="1"/>
          <p:nvPr/>
        </p:nvSpPr>
        <p:spPr>
          <a:xfrm>
            <a:off x="5992099" y="237345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W5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ABFAA3F-008E-4130-B19C-E0DE8A9056C9}"/>
              </a:ext>
            </a:extLst>
          </p:cNvPr>
          <p:cNvSpPr txBox="1"/>
          <p:nvPr/>
        </p:nvSpPr>
        <p:spPr>
          <a:xfrm>
            <a:off x="5680213" y="255082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W4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50ECA4B-B492-4FAC-8BA6-ED94A467DA87}"/>
              </a:ext>
            </a:extLst>
          </p:cNvPr>
          <p:cNvSpPr txBox="1"/>
          <p:nvPr/>
        </p:nvSpPr>
        <p:spPr>
          <a:xfrm>
            <a:off x="5798509" y="288152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W3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2531FEC-CD46-4E37-97D4-45A019DBDD4A}"/>
              </a:ext>
            </a:extLst>
          </p:cNvPr>
          <p:cNvSpPr txBox="1"/>
          <p:nvPr/>
        </p:nvSpPr>
        <p:spPr>
          <a:xfrm>
            <a:off x="5910910" y="3192141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W2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1EED25B-8722-412E-AEAD-C96D13B5AA27}"/>
              </a:ext>
            </a:extLst>
          </p:cNvPr>
          <p:cNvSpPr txBox="1"/>
          <p:nvPr/>
        </p:nvSpPr>
        <p:spPr>
          <a:xfrm>
            <a:off x="5508641" y="4939925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T0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68C4CF0-DC69-46E0-82B0-08AF54D54ACF}"/>
              </a:ext>
            </a:extLst>
          </p:cNvPr>
          <p:cNvSpPr txBox="1"/>
          <p:nvPr/>
        </p:nvSpPr>
        <p:spPr>
          <a:xfrm>
            <a:off x="5563510" y="5389742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C946890-AC84-4A97-9907-CEA414FE6275}"/>
              </a:ext>
            </a:extLst>
          </p:cNvPr>
          <p:cNvSpPr txBox="1"/>
          <p:nvPr/>
        </p:nvSpPr>
        <p:spPr>
          <a:xfrm>
            <a:off x="5881633" y="538927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B73AB55-CA73-46C5-998F-B0F229B83E2B}"/>
              </a:ext>
            </a:extLst>
          </p:cNvPr>
          <p:cNvSpPr txBox="1"/>
          <p:nvPr/>
        </p:nvSpPr>
        <p:spPr>
          <a:xfrm>
            <a:off x="5932655" y="510644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3731382-7B81-460D-99FB-D62C79782493}"/>
              </a:ext>
            </a:extLst>
          </p:cNvPr>
          <p:cNvSpPr txBox="1"/>
          <p:nvPr/>
        </p:nvSpPr>
        <p:spPr>
          <a:xfrm>
            <a:off x="6030423" y="481869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5A3EDF-59E0-4DCB-8128-E938AD73CE22}"/>
              </a:ext>
            </a:extLst>
          </p:cNvPr>
          <p:cNvSpPr txBox="1"/>
          <p:nvPr/>
        </p:nvSpPr>
        <p:spPr>
          <a:xfrm>
            <a:off x="5766013" y="462198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B5E3797-E653-4A8D-A56F-F4BEBEB6610A}"/>
              </a:ext>
            </a:extLst>
          </p:cNvPr>
          <p:cNvSpPr txBox="1"/>
          <p:nvPr/>
        </p:nvSpPr>
        <p:spPr>
          <a:xfrm>
            <a:off x="5518990" y="439965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0CE3C13-BBA0-416D-8722-D5EAC4BAEB5C}"/>
              </a:ext>
            </a:extLst>
          </p:cNvPr>
          <p:cNvSpPr txBox="1"/>
          <p:nvPr/>
        </p:nvSpPr>
        <p:spPr>
          <a:xfrm>
            <a:off x="5263504" y="459837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C07120B-B415-4517-85F1-F93B048735BD}"/>
              </a:ext>
            </a:extLst>
          </p:cNvPr>
          <p:cNvSpPr txBox="1"/>
          <p:nvPr/>
        </p:nvSpPr>
        <p:spPr>
          <a:xfrm>
            <a:off x="4951618" y="477574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818627F-AB83-4EB0-A1BC-19534BB5978E}"/>
              </a:ext>
            </a:extLst>
          </p:cNvPr>
          <p:cNvSpPr txBox="1"/>
          <p:nvPr/>
        </p:nvSpPr>
        <p:spPr>
          <a:xfrm>
            <a:off x="5069914" y="510644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EF4113E-E06D-4571-BBAD-1153B2CB15ED}"/>
              </a:ext>
            </a:extLst>
          </p:cNvPr>
          <p:cNvSpPr txBox="1"/>
          <p:nvPr/>
        </p:nvSpPr>
        <p:spPr>
          <a:xfrm>
            <a:off x="5188621" y="539634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1972FBA-0D86-46CA-A0F8-2C7A7547258B}"/>
              </a:ext>
            </a:extLst>
          </p:cNvPr>
          <p:cNvSpPr txBox="1"/>
          <p:nvPr/>
        </p:nvSpPr>
        <p:spPr>
          <a:xfrm>
            <a:off x="6965602" y="4962018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H0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4283B7A-8182-49AA-A102-612F9FE501F1}"/>
              </a:ext>
            </a:extLst>
          </p:cNvPr>
          <p:cNvSpPr txBox="1"/>
          <p:nvPr/>
        </p:nvSpPr>
        <p:spPr>
          <a:xfrm>
            <a:off x="6992905" y="5414252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E44610-0F13-45E1-97F7-BDB049D42EAE}"/>
              </a:ext>
            </a:extLst>
          </p:cNvPr>
          <p:cNvSpPr txBox="1"/>
          <p:nvPr/>
        </p:nvSpPr>
        <p:spPr>
          <a:xfrm>
            <a:off x="7291832" y="5423611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05604C-E0CA-42B2-9814-28533441A480}"/>
              </a:ext>
            </a:extLst>
          </p:cNvPr>
          <p:cNvSpPr txBox="1"/>
          <p:nvPr/>
        </p:nvSpPr>
        <p:spPr>
          <a:xfrm>
            <a:off x="7389616" y="512853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F90932E-EFDB-4BC4-89CE-BAF78590FC05}"/>
              </a:ext>
            </a:extLst>
          </p:cNvPr>
          <p:cNvSpPr txBox="1"/>
          <p:nvPr/>
        </p:nvSpPr>
        <p:spPr>
          <a:xfrm>
            <a:off x="7487384" y="484078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48AF9F6-9DB4-4C54-B1B6-CC6744A933C5}"/>
              </a:ext>
            </a:extLst>
          </p:cNvPr>
          <p:cNvSpPr txBox="1"/>
          <p:nvPr/>
        </p:nvSpPr>
        <p:spPr>
          <a:xfrm>
            <a:off x="7222974" y="464408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EF0A811-2106-49FC-98A7-0BD3FA5F7549}"/>
              </a:ext>
            </a:extLst>
          </p:cNvPr>
          <p:cNvSpPr txBox="1"/>
          <p:nvPr/>
        </p:nvSpPr>
        <p:spPr>
          <a:xfrm>
            <a:off x="6975951" y="442175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D82D9EC-9209-420F-A418-76700DB67DBA}"/>
              </a:ext>
            </a:extLst>
          </p:cNvPr>
          <p:cNvSpPr txBox="1"/>
          <p:nvPr/>
        </p:nvSpPr>
        <p:spPr>
          <a:xfrm>
            <a:off x="6720465" y="4620466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FF2041-A536-4F3F-9FA0-2D623EDE31D2}"/>
              </a:ext>
            </a:extLst>
          </p:cNvPr>
          <p:cNvSpPr txBox="1"/>
          <p:nvPr/>
        </p:nvSpPr>
        <p:spPr>
          <a:xfrm>
            <a:off x="6408579" y="4797841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EDE9B89-CEDB-41AA-BAB3-F173F332F63A}"/>
              </a:ext>
            </a:extLst>
          </p:cNvPr>
          <p:cNvSpPr txBox="1"/>
          <p:nvPr/>
        </p:nvSpPr>
        <p:spPr>
          <a:xfrm>
            <a:off x="6526875" y="512853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92BEC20-090E-47C0-B907-8DE50D1EF7D6}"/>
              </a:ext>
            </a:extLst>
          </p:cNvPr>
          <p:cNvSpPr txBox="1"/>
          <p:nvPr/>
        </p:nvSpPr>
        <p:spPr>
          <a:xfrm>
            <a:off x="6618004" y="543297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54D4933-2E10-4BFE-8FE4-D0982BB7F585}"/>
              </a:ext>
            </a:extLst>
          </p:cNvPr>
          <p:cNvSpPr txBox="1"/>
          <p:nvPr/>
        </p:nvSpPr>
        <p:spPr>
          <a:xfrm>
            <a:off x="7399681" y="3567033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R0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358B65B-B41F-4D49-9E46-3065A2F58746}"/>
              </a:ext>
            </a:extLst>
          </p:cNvPr>
          <p:cNvSpPr txBox="1"/>
          <p:nvPr/>
        </p:nvSpPr>
        <p:spPr>
          <a:xfrm>
            <a:off x="7454550" y="4016850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125F35-36BE-4665-B738-D27EA55D2C56}"/>
              </a:ext>
            </a:extLst>
          </p:cNvPr>
          <p:cNvSpPr txBox="1"/>
          <p:nvPr/>
        </p:nvSpPr>
        <p:spPr>
          <a:xfrm>
            <a:off x="7701479" y="4044282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DD95C27-0C61-49CC-AF86-FEB4EEF51213}"/>
              </a:ext>
            </a:extLst>
          </p:cNvPr>
          <p:cNvSpPr txBox="1"/>
          <p:nvPr/>
        </p:nvSpPr>
        <p:spPr>
          <a:xfrm>
            <a:off x="7823695" y="373355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A1CC3AE-3606-4FA5-9D2B-88F1037315E7}"/>
              </a:ext>
            </a:extLst>
          </p:cNvPr>
          <p:cNvSpPr txBox="1"/>
          <p:nvPr/>
        </p:nvSpPr>
        <p:spPr>
          <a:xfrm>
            <a:off x="7921463" y="344580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D57A864-37BB-43EF-A078-E4250DD1C6E1}"/>
              </a:ext>
            </a:extLst>
          </p:cNvPr>
          <p:cNvSpPr txBox="1"/>
          <p:nvPr/>
        </p:nvSpPr>
        <p:spPr>
          <a:xfrm>
            <a:off x="7657053" y="3249095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C20F43A-5C2F-4EC6-A53F-FDCE238EB2CA}"/>
              </a:ext>
            </a:extLst>
          </p:cNvPr>
          <p:cNvSpPr txBox="1"/>
          <p:nvPr/>
        </p:nvSpPr>
        <p:spPr>
          <a:xfrm>
            <a:off x="6575610" y="3496589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7678E83-279B-4C66-B560-DEA9E7198158}"/>
              </a:ext>
            </a:extLst>
          </p:cNvPr>
          <p:cNvSpPr txBox="1"/>
          <p:nvPr/>
        </p:nvSpPr>
        <p:spPr>
          <a:xfrm>
            <a:off x="6267369" y="3500150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0CA8C0B-D68E-44A8-B332-1834FABCC09E}"/>
              </a:ext>
            </a:extLst>
          </p:cNvPr>
          <p:cNvSpPr txBox="1"/>
          <p:nvPr/>
        </p:nvSpPr>
        <p:spPr>
          <a:xfrm>
            <a:off x="5936188" y="3493227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0AA0B13-C53D-4D9B-BB31-7966B9BDD9C7}"/>
              </a:ext>
            </a:extLst>
          </p:cNvPr>
          <p:cNvSpPr txBox="1"/>
          <p:nvPr/>
        </p:nvSpPr>
        <p:spPr>
          <a:xfrm>
            <a:off x="6960954" y="373355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40BCE14-CC29-4F8D-9179-A27F553CA9DE}"/>
              </a:ext>
            </a:extLst>
          </p:cNvPr>
          <p:cNvSpPr txBox="1"/>
          <p:nvPr/>
        </p:nvSpPr>
        <p:spPr>
          <a:xfrm>
            <a:off x="7080940" y="4024886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9BD7B96-672F-42CE-96F9-3D70660E8BB2}"/>
              </a:ext>
            </a:extLst>
          </p:cNvPr>
          <p:cNvSpPr txBox="1"/>
          <p:nvPr/>
        </p:nvSpPr>
        <p:spPr>
          <a:xfrm>
            <a:off x="9708836" y="3568355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L0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1F3A9AC-B98D-4A14-A7BA-D8F55F2885D9}"/>
              </a:ext>
            </a:extLst>
          </p:cNvPr>
          <p:cNvSpPr txBox="1"/>
          <p:nvPr/>
        </p:nvSpPr>
        <p:spPr>
          <a:xfrm>
            <a:off x="9763705" y="4018172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9604D75-6B11-4BCE-AAE6-D183CC8C0D59}"/>
              </a:ext>
            </a:extLst>
          </p:cNvPr>
          <p:cNvSpPr txBox="1"/>
          <p:nvPr/>
        </p:nvSpPr>
        <p:spPr>
          <a:xfrm>
            <a:off x="10019934" y="4008991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64AE30D-EC26-4D8A-99A7-3277C4C539C4}"/>
              </a:ext>
            </a:extLst>
          </p:cNvPr>
          <p:cNvSpPr txBox="1"/>
          <p:nvPr/>
        </p:nvSpPr>
        <p:spPr>
          <a:xfrm>
            <a:off x="10132850" y="373487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7D404E4-6525-4D34-B0D5-2A2A43A4CB63}"/>
              </a:ext>
            </a:extLst>
          </p:cNvPr>
          <p:cNvSpPr txBox="1"/>
          <p:nvPr/>
        </p:nvSpPr>
        <p:spPr>
          <a:xfrm>
            <a:off x="10230618" y="344712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85ADCC2-003D-4FF8-B912-9BF03446035C}"/>
              </a:ext>
            </a:extLst>
          </p:cNvPr>
          <p:cNvSpPr txBox="1"/>
          <p:nvPr/>
        </p:nvSpPr>
        <p:spPr>
          <a:xfrm>
            <a:off x="9966208" y="325041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E1FAABD-0C4D-4FEE-A83B-72A341EC2433}"/>
              </a:ext>
            </a:extLst>
          </p:cNvPr>
          <p:cNvSpPr txBox="1"/>
          <p:nvPr/>
        </p:nvSpPr>
        <p:spPr>
          <a:xfrm>
            <a:off x="9719185" y="302808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7F7426E-AB04-4912-A5A6-CE362F2B4579}"/>
              </a:ext>
            </a:extLst>
          </p:cNvPr>
          <p:cNvSpPr txBox="1"/>
          <p:nvPr/>
        </p:nvSpPr>
        <p:spPr>
          <a:xfrm>
            <a:off x="9463699" y="322680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72874B9-93A2-4E37-9526-3DDA5BB660EA}"/>
              </a:ext>
            </a:extLst>
          </p:cNvPr>
          <p:cNvSpPr txBox="1"/>
          <p:nvPr/>
        </p:nvSpPr>
        <p:spPr>
          <a:xfrm>
            <a:off x="9151813" y="3404178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5BCFEBB-0092-4B36-B307-2BC95129686E}"/>
              </a:ext>
            </a:extLst>
          </p:cNvPr>
          <p:cNvSpPr txBox="1"/>
          <p:nvPr/>
        </p:nvSpPr>
        <p:spPr>
          <a:xfrm>
            <a:off x="9270109" y="373487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D1C89C8-ABF8-492A-AD50-A8382EEE67EB}"/>
              </a:ext>
            </a:extLst>
          </p:cNvPr>
          <p:cNvSpPr txBox="1"/>
          <p:nvPr/>
        </p:nvSpPr>
        <p:spPr>
          <a:xfrm>
            <a:off x="9390305" y="403369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41" name="Content Placeholder 2">
            <a:extLst>
              <a:ext uri="{FF2B5EF4-FFF2-40B4-BE49-F238E27FC236}">
                <a16:creationId xmlns:a16="http://schemas.microsoft.com/office/drawing/2014/main" id="{8A3629C8-09E5-4285-8C74-3C99659BA92D}"/>
              </a:ext>
            </a:extLst>
          </p:cNvPr>
          <p:cNvSpPr txBox="1">
            <a:spLocks/>
          </p:cNvSpPr>
          <p:nvPr/>
        </p:nvSpPr>
        <p:spPr>
          <a:xfrm>
            <a:off x="1222248" y="2273808"/>
            <a:ext cx="2286919" cy="720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1600"/>
              <a:t>Prolog: u+</a:t>
            </a:r>
          </a:p>
          <a:p>
            <a:r>
              <a:rPr lang="de-AT" sz="1600"/>
              <a:t>Online Simulator: 2 </a:t>
            </a:r>
          </a:p>
        </p:txBody>
      </p:sp>
      <p:pic>
        <p:nvPicPr>
          <p:cNvPr id="145" name="Picture 2">
            <a:extLst>
              <a:ext uri="{FF2B5EF4-FFF2-40B4-BE49-F238E27FC236}">
                <a16:creationId xmlns:a16="http://schemas.microsoft.com/office/drawing/2014/main" id="{FA09E125-8AC4-4196-B84D-2BD82F467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115" y="411223"/>
            <a:ext cx="2271420" cy="117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026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01BE0D-BE68-4926-A5DC-636C4FE1B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874" y="2011873"/>
            <a:ext cx="7591425" cy="3895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Basic MOVES</a:t>
            </a:r>
            <a:endParaRPr lang="LID4096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E1F2452-DFB5-44C6-91C4-EB1A4AC4B252}"/>
              </a:ext>
            </a:extLst>
          </p:cNvPr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AT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FC1BD-EB24-4A41-848E-1A9C772C5A27}"/>
              </a:ext>
            </a:extLst>
          </p:cNvPr>
          <p:cNvSpPr txBox="1"/>
          <p:nvPr/>
        </p:nvSpPr>
        <p:spPr>
          <a:xfrm>
            <a:off x="6215658" y="3915247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G0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A88D24-3A17-4208-B15D-C8F035B4FE5E}"/>
              </a:ext>
            </a:extLst>
          </p:cNvPr>
          <p:cNvSpPr txBox="1"/>
          <p:nvPr/>
        </p:nvSpPr>
        <p:spPr>
          <a:xfrm>
            <a:off x="6288198" y="449797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250C03-83DA-4EDC-AAA2-CF8DC6F01815}"/>
              </a:ext>
            </a:extLst>
          </p:cNvPr>
          <p:cNvSpPr txBox="1"/>
          <p:nvPr/>
        </p:nvSpPr>
        <p:spPr>
          <a:xfrm>
            <a:off x="6535221" y="431069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81C98-169D-4D7F-B1D5-CD0B8C9367D3}"/>
              </a:ext>
            </a:extLst>
          </p:cNvPr>
          <p:cNvSpPr txBox="1"/>
          <p:nvPr/>
        </p:nvSpPr>
        <p:spPr>
          <a:xfrm>
            <a:off x="6782244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BBFE99-FC6D-48A5-8E80-A01D4E1ACF85}"/>
              </a:ext>
            </a:extLst>
          </p:cNvPr>
          <p:cNvSpPr txBox="1"/>
          <p:nvPr/>
        </p:nvSpPr>
        <p:spPr>
          <a:xfrm>
            <a:off x="6658733" y="379337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730CC-46D0-4781-AE54-39EEC2A7E581}"/>
              </a:ext>
            </a:extLst>
          </p:cNvPr>
          <p:cNvSpPr txBox="1"/>
          <p:nvPr/>
        </p:nvSpPr>
        <p:spPr>
          <a:xfrm>
            <a:off x="6562897" y="352690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4517A9-CEC9-4A78-8C1C-3F6364D03F0A}"/>
              </a:ext>
            </a:extLst>
          </p:cNvPr>
          <p:cNvSpPr txBox="1"/>
          <p:nvPr/>
        </p:nvSpPr>
        <p:spPr>
          <a:xfrm>
            <a:off x="6252632" y="35254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320B64-70C5-47C9-9B03-B6D5C18CB910}"/>
              </a:ext>
            </a:extLst>
          </p:cNvPr>
          <p:cNvSpPr txBox="1"/>
          <p:nvPr/>
        </p:nvSpPr>
        <p:spPr>
          <a:xfrm>
            <a:off x="5908611" y="35203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FA56E1-B7C4-4A55-8B66-00A53F5A3627}"/>
              </a:ext>
            </a:extLst>
          </p:cNvPr>
          <p:cNvSpPr txBox="1"/>
          <p:nvPr/>
        </p:nvSpPr>
        <p:spPr>
          <a:xfrm>
            <a:off x="5828537" y="382192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299E9B-0A27-49D3-BB62-2AB65C4EC174}"/>
              </a:ext>
            </a:extLst>
          </p:cNvPr>
          <p:cNvSpPr txBox="1"/>
          <p:nvPr/>
        </p:nvSpPr>
        <p:spPr>
          <a:xfrm>
            <a:off x="5705025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CB9D84-F483-4B39-9BD9-98EBE440211C}"/>
              </a:ext>
            </a:extLst>
          </p:cNvPr>
          <p:cNvSpPr txBox="1"/>
          <p:nvPr/>
        </p:nvSpPr>
        <p:spPr>
          <a:xfrm>
            <a:off x="5958889" y="4310696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2BCC8B-EBFB-42B8-AC30-37E8B49E335F}"/>
              </a:ext>
            </a:extLst>
          </p:cNvPr>
          <p:cNvSpPr txBox="1"/>
          <p:nvPr/>
        </p:nvSpPr>
        <p:spPr>
          <a:xfrm>
            <a:off x="8924827" y="2599043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B0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A5C5F-7E63-449D-8222-F9788231A665}"/>
              </a:ext>
            </a:extLst>
          </p:cNvPr>
          <p:cNvSpPr txBox="1"/>
          <p:nvPr/>
        </p:nvSpPr>
        <p:spPr>
          <a:xfrm>
            <a:off x="8997367" y="3181766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FAF52D-2B74-4C02-9303-CBF3AA7F0C77}"/>
              </a:ext>
            </a:extLst>
          </p:cNvPr>
          <p:cNvSpPr txBox="1"/>
          <p:nvPr/>
        </p:nvSpPr>
        <p:spPr>
          <a:xfrm>
            <a:off x="9217492" y="2993940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E2B130-93D2-4917-BDD0-26C5DF035A82}"/>
              </a:ext>
            </a:extLst>
          </p:cNvPr>
          <p:cNvSpPr txBox="1"/>
          <p:nvPr/>
        </p:nvSpPr>
        <p:spPr>
          <a:xfrm>
            <a:off x="9525242" y="2791743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4C9C11-060E-4FD1-8489-75A084567029}"/>
              </a:ext>
            </a:extLst>
          </p:cNvPr>
          <p:cNvSpPr txBox="1"/>
          <p:nvPr/>
        </p:nvSpPr>
        <p:spPr>
          <a:xfrm>
            <a:off x="9421934" y="2477010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DC91E2-CDBF-44D5-8790-4CC9A82D1137}"/>
              </a:ext>
            </a:extLst>
          </p:cNvPr>
          <p:cNvSpPr txBox="1"/>
          <p:nvPr/>
        </p:nvSpPr>
        <p:spPr>
          <a:xfrm>
            <a:off x="9316784" y="2192008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7D4E47-BE3A-471A-97F7-FB915D3C5654}"/>
              </a:ext>
            </a:extLst>
          </p:cNvPr>
          <p:cNvSpPr txBox="1"/>
          <p:nvPr/>
        </p:nvSpPr>
        <p:spPr>
          <a:xfrm>
            <a:off x="9005167" y="220001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811B95-4E53-455F-9B4B-4552DF52F7A4}"/>
              </a:ext>
            </a:extLst>
          </p:cNvPr>
          <p:cNvSpPr txBox="1"/>
          <p:nvPr/>
        </p:nvSpPr>
        <p:spPr>
          <a:xfrm>
            <a:off x="8664763" y="2195278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71FDDC-26E2-478D-904E-EF29861CE213}"/>
              </a:ext>
            </a:extLst>
          </p:cNvPr>
          <p:cNvSpPr txBox="1"/>
          <p:nvPr/>
        </p:nvSpPr>
        <p:spPr>
          <a:xfrm>
            <a:off x="8537706" y="2505725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E9DAAC-E29F-40BC-B92F-A3DA675DC09D}"/>
              </a:ext>
            </a:extLst>
          </p:cNvPr>
          <p:cNvSpPr txBox="1"/>
          <p:nvPr/>
        </p:nvSpPr>
        <p:spPr>
          <a:xfrm>
            <a:off x="8414194" y="2791744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6C8843-13C7-4D40-B220-D071C09DEADD}"/>
              </a:ext>
            </a:extLst>
          </p:cNvPr>
          <p:cNvSpPr txBox="1"/>
          <p:nvPr/>
        </p:nvSpPr>
        <p:spPr>
          <a:xfrm>
            <a:off x="8702197" y="2994492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726A66-DDCE-483C-B7BC-F57A542D31DD}"/>
              </a:ext>
            </a:extLst>
          </p:cNvPr>
          <p:cNvSpPr txBox="1"/>
          <p:nvPr/>
        </p:nvSpPr>
        <p:spPr>
          <a:xfrm>
            <a:off x="10372581" y="2547575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Y0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937E34-017B-42C1-B4A9-99F44672A33C}"/>
              </a:ext>
            </a:extLst>
          </p:cNvPr>
          <p:cNvSpPr txBox="1"/>
          <p:nvPr/>
        </p:nvSpPr>
        <p:spPr>
          <a:xfrm>
            <a:off x="10445121" y="313029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Y1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85A87A-8525-447C-9571-2D7958AC90A6}"/>
              </a:ext>
            </a:extLst>
          </p:cNvPr>
          <p:cNvSpPr txBox="1"/>
          <p:nvPr/>
        </p:nvSpPr>
        <p:spPr>
          <a:xfrm>
            <a:off x="10628825" y="2952394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Y10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98F3FB-BBCA-4E46-906E-DD4CE2369A26}"/>
              </a:ext>
            </a:extLst>
          </p:cNvPr>
          <p:cNvSpPr txBox="1"/>
          <p:nvPr/>
        </p:nvSpPr>
        <p:spPr>
          <a:xfrm>
            <a:off x="10958614" y="2785085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Y9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5A0180-5044-416B-823E-C32FC67151DB}"/>
              </a:ext>
            </a:extLst>
          </p:cNvPr>
          <p:cNvSpPr txBox="1"/>
          <p:nvPr/>
        </p:nvSpPr>
        <p:spPr>
          <a:xfrm>
            <a:off x="10815656" y="242570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Y8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3D228D-C5E3-443C-A19A-5286861CF954}"/>
              </a:ext>
            </a:extLst>
          </p:cNvPr>
          <p:cNvSpPr txBox="1"/>
          <p:nvPr/>
        </p:nvSpPr>
        <p:spPr>
          <a:xfrm>
            <a:off x="10719820" y="215922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Y7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302D2C-2E80-43E4-82FB-71AC43FDFAD5}"/>
              </a:ext>
            </a:extLst>
          </p:cNvPr>
          <p:cNvSpPr txBox="1"/>
          <p:nvPr/>
        </p:nvSpPr>
        <p:spPr>
          <a:xfrm>
            <a:off x="10409555" y="215774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Y6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C71ED3-AC8A-4369-ABAA-010446F79E94}"/>
              </a:ext>
            </a:extLst>
          </p:cNvPr>
          <p:cNvSpPr txBox="1"/>
          <p:nvPr/>
        </p:nvSpPr>
        <p:spPr>
          <a:xfrm>
            <a:off x="9690416" y="3022780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Y5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4DB82A-F866-45BE-9EAA-5FE659698D5E}"/>
              </a:ext>
            </a:extLst>
          </p:cNvPr>
          <p:cNvSpPr txBox="1"/>
          <p:nvPr/>
        </p:nvSpPr>
        <p:spPr>
          <a:xfrm>
            <a:off x="9456257" y="3218087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Y4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12381A-AC6C-47E2-B435-ADDB488DD5E8}"/>
              </a:ext>
            </a:extLst>
          </p:cNvPr>
          <p:cNvSpPr txBox="1"/>
          <p:nvPr/>
        </p:nvSpPr>
        <p:spPr>
          <a:xfrm>
            <a:off x="9194253" y="3388547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Y3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A1C08AD-D783-404C-99F7-C3167D15128C}"/>
              </a:ext>
            </a:extLst>
          </p:cNvPr>
          <p:cNvSpPr txBox="1"/>
          <p:nvPr/>
        </p:nvSpPr>
        <p:spPr>
          <a:xfrm>
            <a:off x="10160035" y="2951233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Y2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4AAF4-FE75-40BB-9E67-EFBBAFCEEB43}"/>
              </a:ext>
            </a:extLst>
          </p:cNvPr>
          <p:cNvSpPr txBox="1"/>
          <p:nvPr/>
        </p:nvSpPr>
        <p:spPr>
          <a:xfrm>
            <a:off x="10842349" y="3915247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O0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CD3DC4-1DB1-4750-9071-BF5F423B57EA}"/>
              </a:ext>
            </a:extLst>
          </p:cNvPr>
          <p:cNvSpPr txBox="1"/>
          <p:nvPr/>
        </p:nvSpPr>
        <p:spPr>
          <a:xfrm>
            <a:off x="10914889" y="449797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720A81-5A7E-4458-A941-B0F5C9666872}"/>
              </a:ext>
            </a:extLst>
          </p:cNvPr>
          <p:cNvSpPr txBox="1"/>
          <p:nvPr/>
        </p:nvSpPr>
        <p:spPr>
          <a:xfrm>
            <a:off x="11074755" y="433096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7FE2C3-CC95-4C0D-927A-D0DD852F8FFE}"/>
              </a:ext>
            </a:extLst>
          </p:cNvPr>
          <p:cNvSpPr txBox="1"/>
          <p:nvPr/>
        </p:nvSpPr>
        <p:spPr>
          <a:xfrm>
            <a:off x="11408935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6F5FC4-96B0-42C2-A823-9B391EA64568}"/>
              </a:ext>
            </a:extLst>
          </p:cNvPr>
          <p:cNvSpPr txBox="1"/>
          <p:nvPr/>
        </p:nvSpPr>
        <p:spPr>
          <a:xfrm>
            <a:off x="11285424" y="379337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06886D-4CF2-4C7F-A08E-3B3A8BAE3DC1}"/>
              </a:ext>
            </a:extLst>
          </p:cNvPr>
          <p:cNvSpPr txBox="1"/>
          <p:nvPr/>
        </p:nvSpPr>
        <p:spPr>
          <a:xfrm>
            <a:off x="11189588" y="352690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1466AE-6D35-4538-96D2-2C2C32587AB1}"/>
              </a:ext>
            </a:extLst>
          </p:cNvPr>
          <p:cNvSpPr txBox="1"/>
          <p:nvPr/>
        </p:nvSpPr>
        <p:spPr>
          <a:xfrm>
            <a:off x="10879323" y="35254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3EEB70-A551-4C9F-8567-ED074AF005A4}"/>
              </a:ext>
            </a:extLst>
          </p:cNvPr>
          <p:cNvSpPr txBox="1"/>
          <p:nvPr/>
        </p:nvSpPr>
        <p:spPr>
          <a:xfrm>
            <a:off x="10535302" y="35203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10863D-B8D2-4E71-9146-257A2AFE57CC}"/>
              </a:ext>
            </a:extLst>
          </p:cNvPr>
          <p:cNvSpPr txBox="1"/>
          <p:nvPr/>
        </p:nvSpPr>
        <p:spPr>
          <a:xfrm>
            <a:off x="10455228" y="382192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C4977F-84D1-46F3-840A-D02F8F82683A}"/>
              </a:ext>
            </a:extLst>
          </p:cNvPr>
          <p:cNvSpPr txBox="1"/>
          <p:nvPr/>
        </p:nvSpPr>
        <p:spPr>
          <a:xfrm>
            <a:off x="10331716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DB192F-B95C-4B0F-A8C0-4D3A71940D04}"/>
              </a:ext>
            </a:extLst>
          </p:cNvPr>
          <p:cNvSpPr txBox="1"/>
          <p:nvPr/>
        </p:nvSpPr>
        <p:spPr>
          <a:xfrm>
            <a:off x="10611478" y="4310696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A19F7D-3883-46CA-8273-EFA1AA8BC040}"/>
              </a:ext>
            </a:extLst>
          </p:cNvPr>
          <p:cNvSpPr txBox="1"/>
          <p:nvPr/>
        </p:nvSpPr>
        <p:spPr>
          <a:xfrm>
            <a:off x="9678703" y="4769360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Gr0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73113E-11A7-4943-8119-23E4B7CD8303}"/>
              </a:ext>
            </a:extLst>
          </p:cNvPr>
          <p:cNvSpPr txBox="1"/>
          <p:nvPr/>
        </p:nvSpPr>
        <p:spPr>
          <a:xfrm>
            <a:off x="9751243" y="535208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5A39C9-CF21-4F9D-8BDE-8CD14C2F6068}"/>
              </a:ext>
            </a:extLst>
          </p:cNvPr>
          <p:cNvSpPr txBox="1"/>
          <p:nvPr/>
        </p:nvSpPr>
        <p:spPr>
          <a:xfrm>
            <a:off x="9881580" y="5164809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19DE0E0-4569-4991-92CA-397D1D6B7A4B}"/>
              </a:ext>
            </a:extLst>
          </p:cNvPr>
          <p:cNvSpPr txBox="1"/>
          <p:nvPr/>
        </p:nvSpPr>
        <p:spPr>
          <a:xfrm>
            <a:off x="10245289" y="496206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F9B99E-27A4-4743-B4F9-ACDC2B99D131}"/>
              </a:ext>
            </a:extLst>
          </p:cNvPr>
          <p:cNvSpPr txBox="1"/>
          <p:nvPr/>
        </p:nvSpPr>
        <p:spPr>
          <a:xfrm>
            <a:off x="10121778" y="464749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BB0325-CF03-4472-8680-DC06A0F5275F}"/>
              </a:ext>
            </a:extLst>
          </p:cNvPr>
          <p:cNvSpPr txBox="1"/>
          <p:nvPr/>
        </p:nvSpPr>
        <p:spPr>
          <a:xfrm>
            <a:off x="10025942" y="438101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701F619-62D6-4A86-AC9C-DB5A79794A0D}"/>
              </a:ext>
            </a:extLst>
          </p:cNvPr>
          <p:cNvSpPr txBox="1"/>
          <p:nvPr/>
        </p:nvSpPr>
        <p:spPr>
          <a:xfrm>
            <a:off x="9715677" y="437953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19F3E3-88BF-48C9-9FD9-555D7FB86534}"/>
              </a:ext>
            </a:extLst>
          </p:cNvPr>
          <p:cNvSpPr txBox="1"/>
          <p:nvPr/>
        </p:nvSpPr>
        <p:spPr>
          <a:xfrm>
            <a:off x="9371656" y="437443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60FBDB9-D826-4B57-9967-A34A15E7FA63}"/>
              </a:ext>
            </a:extLst>
          </p:cNvPr>
          <p:cNvSpPr txBox="1"/>
          <p:nvPr/>
        </p:nvSpPr>
        <p:spPr>
          <a:xfrm>
            <a:off x="9291582" y="4676042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596415-2E33-400D-A597-0A5262C5ED9A}"/>
              </a:ext>
            </a:extLst>
          </p:cNvPr>
          <p:cNvSpPr txBox="1"/>
          <p:nvPr/>
        </p:nvSpPr>
        <p:spPr>
          <a:xfrm>
            <a:off x="9168070" y="496206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2F8FA3C-C056-4730-ABFA-85FD46045C22}"/>
              </a:ext>
            </a:extLst>
          </p:cNvPr>
          <p:cNvSpPr txBox="1"/>
          <p:nvPr/>
        </p:nvSpPr>
        <p:spPr>
          <a:xfrm>
            <a:off x="9421934" y="5164809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4271E5B-978E-4E67-8E08-798CBC12E629}"/>
              </a:ext>
            </a:extLst>
          </p:cNvPr>
          <p:cNvSpPr txBox="1"/>
          <p:nvPr/>
        </p:nvSpPr>
        <p:spPr>
          <a:xfrm>
            <a:off x="8585850" y="3942252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Pi0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D326C7-0B7C-4A11-BDD5-60334628C2FA}"/>
              </a:ext>
            </a:extLst>
          </p:cNvPr>
          <p:cNvSpPr txBox="1"/>
          <p:nvPr/>
        </p:nvSpPr>
        <p:spPr>
          <a:xfrm>
            <a:off x="8589577" y="452582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D9FBF7-4D7B-4DC5-ADE3-7AACA47018B2}"/>
              </a:ext>
            </a:extLst>
          </p:cNvPr>
          <p:cNvSpPr txBox="1"/>
          <p:nvPr/>
        </p:nvSpPr>
        <p:spPr>
          <a:xfrm>
            <a:off x="8775856" y="4321281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A48D5F-B340-496B-8422-49A64970DBAB}"/>
              </a:ext>
            </a:extLst>
          </p:cNvPr>
          <p:cNvSpPr txBox="1"/>
          <p:nvPr/>
        </p:nvSpPr>
        <p:spPr>
          <a:xfrm>
            <a:off x="9083622" y="4135807"/>
            <a:ext cx="50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1C4357B-3AD4-4DB3-80C9-B108F8B5800A}"/>
              </a:ext>
            </a:extLst>
          </p:cNvPr>
          <p:cNvSpPr txBox="1"/>
          <p:nvPr/>
        </p:nvSpPr>
        <p:spPr>
          <a:xfrm>
            <a:off x="8960112" y="382123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AD31B9-A4D0-4E75-A254-81E7EF799687}"/>
              </a:ext>
            </a:extLst>
          </p:cNvPr>
          <p:cNvSpPr txBox="1"/>
          <p:nvPr/>
        </p:nvSpPr>
        <p:spPr>
          <a:xfrm>
            <a:off x="7914224" y="3412103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8EBFE86-BAB1-41A2-A90F-DB3C73491E05}"/>
              </a:ext>
            </a:extLst>
          </p:cNvPr>
          <p:cNvSpPr txBox="1"/>
          <p:nvPr/>
        </p:nvSpPr>
        <p:spPr>
          <a:xfrm>
            <a:off x="7649814" y="321688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292ECE7-503E-4D39-97A5-FD05F52D041A}"/>
              </a:ext>
            </a:extLst>
          </p:cNvPr>
          <p:cNvSpPr txBox="1"/>
          <p:nvPr/>
        </p:nvSpPr>
        <p:spPr>
          <a:xfrm>
            <a:off x="7402179" y="3007911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53BC83A-6F60-4803-8B08-1EA771222749}"/>
              </a:ext>
            </a:extLst>
          </p:cNvPr>
          <p:cNvSpPr txBox="1"/>
          <p:nvPr/>
        </p:nvSpPr>
        <p:spPr>
          <a:xfrm>
            <a:off x="8173501" y="3803899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0620F4-AEB9-4A2B-A2F8-02CE5914DC06}"/>
              </a:ext>
            </a:extLst>
          </p:cNvPr>
          <p:cNvSpPr txBox="1"/>
          <p:nvPr/>
        </p:nvSpPr>
        <p:spPr>
          <a:xfrm>
            <a:off x="8006404" y="413580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2AF87E-322E-4D7A-BE12-FB2FB060BA54}"/>
              </a:ext>
            </a:extLst>
          </p:cNvPr>
          <p:cNvSpPr txBox="1"/>
          <p:nvPr/>
        </p:nvSpPr>
        <p:spPr>
          <a:xfrm>
            <a:off x="8322682" y="4338555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CEC2F50-473D-4668-8FCF-B1A6EF65DE15}"/>
              </a:ext>
            </a:extLst>
          </p:cNvPr>
          <p:cNvSpPr txBox="1"/>
          <p:nvPr/>
        </p:nvSpPr>
        <p:spPr>
          <a:xfrm>
            <a:off x="5055767" y="3548179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Pr0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739BA08-4D6C-443A-A3A7-3A6D05B301F9}"/>
              </a:ext>
            </a:extLst>
          </p:cNvPr>
          <p:cNvSpPr txBox="1"/>
          <p:nvPr/>
        </p:nvSpPr>
        <p:spPr>
          <a:xfrm>
            <a:off x="5110636" y="399799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01B931D-AA21-4291-8222-3625F35250EB}"/>
              </a:ext>
            </a:extLst>
          </p:cNvPr>
          <p:cNvSpPr txBox="1"/>
          <p:nvPr/>
        </p:nvSpPr>
        <p:spPr>
          <a:xfrm>
            <a:off x="5402448" y="4014549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06D0592-B62D-43CC-8E92-AD8AB06C2422}"/>
              </a:ext>
            </a:extLst>
          </p:cNvPr>
          <p:cNvSpPr txBox="1"/>
          <p:nvPr/>
        </p:nvSpPr>
        <p:spPr>
          <a:xfrm>
            <a:off x="5479781" y="371470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EA495C3-C419-45C8-A846-9FB2E653644F}"/>
              </a:ext>
            </a:extLst>
          </p:cNvPr>
          <p:cNvSpPr txBox="1"/>
          <p:nvPr/>
        </p:nvSpPr>
        <p:spPr>
          <a:xfrm>
            <a:off x="5577549" y="34269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B15DD2F-1DC7-49DA-8EEE-7B7EB531F115}"/>
              </a:ext>
            </a:extLst>
          </p:cNvPr>
          <p:cNvSpPr txBox="1"/>
          <p:nvPr/>
        </p:nvSpPr>
        <p:spPr>
          <a:xfrm>
            <a:off x="5313139" y="323024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34D7B98-6323-4D90-A4EC-1898C8EBD696}"/>
              </a:ext>
            </a:extLst>
          </p:cNvPr>
          <p:cNvSpPr txBox="1"/>
          <p:nvPr/>
        </p:nvSpPr>
        <p:spPr>
          <a:xfrm>
            <a:off x="5066116" y="300791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A79E3D5-5B5C-4601-9C9C-A4B1840FBC4E}"/>
              </a:ext>
            </a:extLst>
          </p:cNvPr>
          <p:cNvSpPr txBox="1"/>
          <p:nvPr/>
        </p:nvSpPr>
        <p:spPr>
          <a:xfrm>
            <a:off x="4810630" y="320662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E45F056-84EA-4520-93B6-349E0C6BBC7A}"/>
              </a:ext>
            </a:extLst>
          </p:cNvPr>
          <p:cNvSpPr txBox="1"/>
          <p:nvPr/>
        </p:nvSpPr>
        <p:spPr>
          <a:xfrm>
            <a:off x="4498744" y="338400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7E46DB9-98C0-47F6-BC22-3095A42EC707}"/>
              </a:ext>
            </a:extLst>
          </p:cNvPr>
          <p:cNvSpPr txBox="1"/>
          <p:nvPr/>
        </p:nvSpPr>
        <p:spPr>
          <a:xfrm>
            <a:off x="4617040" y="371470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E7A0E7A-B576-43CF-930A-2219942296A1}"/>
              </a:ext>
            </a:extLst>
          </p:cNvPr>
          <p:cNvSpPr txBox="1"/>
          <p:nvPr/>
        </p:nvSpPr>
        <p:spPr>
          <a:xfrm>
            <a:off x="4674223" y="401638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5EA7D08-5354-47D7-B10E-1F6166A9C5E7}"/>
              </a:ext>
            </a:extLst>
          </p:cNvPr>
          <p:cNvSpPr txBox="1"/>
          <p:nvPr/>
        </p:nvSpPr>
        <p:spPr>
          <a:xfrm>
            <a:off x="6237236" y="271500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W0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015A139-A584-43B6-A67A-AEE2DF911FCF}"/>
              </a:ext>
            </a:extLst>
          </p:cNvPr>
          <p:cNvSpPr txBox="1"/>
          <p:nvPr/>
        </p:nvSpPr>
        <p:spPr>
          <a:xfrm>
            <a:off x="6230895" y="319964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W1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8142039-4A4F-42D6-B855-25DF74679D51}"/>
              </a:ext>
            </a:extLst>
          </p:cNvPr>
          <p:cNvSpPr txBox="1"/>
          <p:nvPr/>
        </p:nvSpPr>
        <p:spPr>
          <a:xfrm>
            <a:off x="6514228" y="3198936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W10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3C52240-6FBA-4A82-9C08-57FA0DD6D640}"/>
              </a:ext>
            </a:extLst>
          </p:cNvPr>
          <p:cNvSpPr txBox="1"/>
          <p:nvPr/>
        </p:nvSpPr>
        <p:spPr>
          <a:xfrm>
            <a:off x="6661250" y="288152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W9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69AC5A4-224F-4988-86AE-5F50BD92A87A}"/>
              </a:ext>
            </a:extLst>
          </p:cNvPr>
          <p:cNvSpPr txBox="1"/>
          <p:nvPr/>
        </p:nvSpPr>
        <p:spPr>
          <a:xfrm>
            <a:off x="10052768" y="216859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W8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8A452E6-EF40-4D03-AC7F-516FDFD3F8C4}"/>
              </a:ext>
            </a:extLst>
          </p:cNvPr>
          <p:cNvSpPr txBox="1"/>
          <p:nvPr/>
        </p:nvSpPr>
        <p:spPr>
          <a:xfrm>
            <a:off x="9990858" y="244059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W7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522D5D-863E-4015-8BF1-E4A9F26FD16D}"/>
              </a:ext>
            </a:extLst>
          </p:cNvPr>
          <p:cNvSpPr txBox="1"/>
          <p:nvPr/>
        </p:nvSpPr>
        <p:spPr>
          <a:xfrm>
            <a:off x="9884334" y="273353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W6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9951D13-240B-4E02-9843-EB62C043506F}"/>
              </a:ext>
            </a:extLst>
          </p:cNvPr>
          <p:cNvSpPr txBox="1"/>
          <p:nvPr/>
        </p:nvSpPr>
        <p:spPr>
          <a:xfrm>
            <a:off x="5992099" y="237345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W5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ABFAA3F-008E-4130-B19C-E0DE8A9056C9}"/>
              </a:ext>
            </a:extLst>
          </p:cNvPr>
          <p:cNvSpPr txBox="1"/>
          <p:nvPr/>
        </p:nvSpPr>
        <p:spPr>
          <a:xfrm>
            <a:off x="5680213" y="255082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W4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50ECA4B-B492-4FAC-8BA6-ED94A467DA87}"/>
              </a:ext>
            </a:extLst>
          </p:cNvPr>
          <p:cNvSpPr txBox="1"/>
          <p:nvPr/>
        </p:nvSpPr>
        <p:spPr>
          <a:xfrm>
            <a:off x="5798509" y="288152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W3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2531FEC-CD46-4E37-97D4-45A019DBDD4A}"/>
              </a:ext>
            </a:extLst>
          </p:cNvPr>
          <p:cNvSpPr txBox="1"/>
          <p:nvPr/>
        </p:nvSpPr>
        <p:spPr>
          <a:xfrm>
            <a:off x="5910910" y="3192141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W2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1EED25B-8722-412E-AEAD-C96D13B5AA27}"/>
              </a:ext>
            </a:extLst>
          </p:cNvPr>
          <p:cNvSpPr txBox="1"/>
          <p:nvPr/>
        </p:nvSpPr>
        <p:spPr>
          <a:xfrm>
            <a:off x="5508641" y="4939925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T0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68C4CF0-DC69-46E0-82B0-08AF54D54ACF}"/>
              </a:ext>
            </a:extLst>
          </p:cNvPr>
          <p:cNvSpPr txBox="1"/>
          <p:nvPr/>
        </p:nvSpPr>
        <p:spPr>
          <a:xfrm>
            <a:off x="5563510" y="5389742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C946890-AC84-4A97-9907-CEA414FE6275}"/>
              </a:ext>
            </a:extLst>
          </p:cNvPr>
          <p:cNvSpPr txBox="1"/>
          <p:nvPr/>
        </p:nvSpPr>
        <p:spPr>
          <a:xfrm>
            <a:off x="5881633" y="538927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B73AB55-CA73-46C5-998F-B0F229B83E2B}"/>
              </a:ext>
            </a:extLst>
          </p:cNvPr>
          <p:cNvSpPr txBox="1"/>
          <p:nvPr/>
        </p:nvSpPr>
        <p:spPr>
          <a:xfrm>
            <a:off x="5932655" y="510644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3731382-7B81-460D-99FB-D62C79782493}"/>
              </a:ext>
            </a:extLst>
          </p:cNvPr>
          <p:cNvSpPr txBox="1"/>
          <p:nvPr/>
        </p:nvSpPr>
        <p:spPr>
          <a:xfrm>
            <a:off x="6030423" y="481869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5A3EDF-59E0-4DCB-8128-E938AD73CE22}"/>
              </a:ext>
            </a:extLst>
          </p:cNvPr>
          <p:cNvSpPr txBox="1"/>
          <p:nvPr/>
        </p:nvSpPr>
        <p:spPr>
          <a:xfrm>
            <a:off x="5766013" y="462198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B5E3797-E653-4A8D-A56F-F4BEBEB6610A}"/>
              </a:ext>
            </a:extLst>
          </p:cNvPr>
          <p:cNvSpPr txBox="1"/>
          <p:nvPr/>
        </p:nvSpPr>
        <p:spPr>
          <a:xfrm>
            <a:off x="5518990" y="439965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0CE3C13-BBA0-416D-8722-D5EAC4BAEB5C}"/>
              </a:ext>
            </a:extLst>
          </p:cNvPr>
          <p:cNvSpPr txBox="1"/>
          <p:nvPr/>
        </p:nvSpPr>
        <p:spPr>
          <a:xfrm>
            <a:off x="5263504" y="459837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C07120B-B415-4517-85F1-F93B048735BD}"/>
              </a:ext>
            </a:extLst>
          </p:cNvPr>
          <p:cNvSpPr txBox="1"/>
          <p:nvPr/>
        </p:nvSpPr>
        <p:spPr>
          <a:xfrm>
            <a:off x="4951618" y="477574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818627F-AB83-4EB0-A1BC-19534BB5978E}"/>
              </a:ext>
            </a:extLst>
          </p:cNvPr>
          <p:cNvSpPr txBox="1"/>
          <p:nvPr/>
        </p:nvSpPr>
        <p:spPr>
          <a:xfrm>
            <a:off x="5069914" y="510644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EF4113E-E06D-4571-BBAD-1153B2CB15ED}"/>
              </a:ext>
            </a:extLst>
          </p:cNvPr>
          <p:cNvSpPr txBox="1"/>
          <p:nvPr/>
        </p:nvSpPr>
        <p:spPr>
          <a:xfrm>
            <a:off x="5188621" y="539634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1972FBA-0D86-46CA-A0F8-2C7A7547258B}"/>
              </a:ext>
            </a:extLst>
          </p:cNvPr>
          <p:cNvSpPr txBox="1"/>
          <p:nvPr/>
        </p:nvSpPr>
        <p:spPr>
          <a:xfrm>
            <a:off x="6965602" y="4962018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H0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4283B7A-8182-49AA-A102-612F9FE501F1}"/>
              </a:ext>
            </a:extLst>
          </p:cNvPr>
          <p:cNvSpPr txBox="1"/>
          <p:nvPr/>
        </p:nvSpPr>
        <p:spPr>
          <a:xfrm>
            <a:off x="6992905" y="5414252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E44610-0F13-45E1-97F7-BDB049D42EAE}"/>
              </a:ext>
            </a:extLst>
          </p:cNvPr>
          <p:cNvSpPr txBox="1"/>
          <p:nvPr/>
        </p:nvSpPr>
        <p:spPr>
          <a:xfrm>
            <a:off x="7291832" y="5423611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05604C-E0CA-42B2-9814-28533441A480}"/>
              </a:ext>
            </a:extLst>
          </p:cNvPr>
          <p:cNvSpPr txBox="1"/>
          <p:nvPr/>
        </p:nvSpPr>
        <p:spPr>
          <a:xfrm>
            <a:off x="7389616" y="512853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F90932E-EFDB-4BC4-89CE-BAF78590FC05}"/>
              </a:ext>
            </a:extLst>
          </p:cNvPr>
          <p:cNvSpPr txBox="1"/>
          <p:nvPr/>
        </p:nvSpPr>
        <p:spPr>
          <a:xfrm>
            <a:off x="7487384" y="484078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48AF9F6-9DB4-4C54-B1B6-CC6744A933C5}"/>
              </a:ext>
            </a:extLst>
          </p:cNvPr>
          <p:cNvSpPr txBox="1"/>
          <p:nvPr/>
        </p:nvSpPr>
        <p:spPr>
          <a:xfrm>
            <a:off x="7222974" y="464408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EF0A811-2106-49FC-98A7-0BD3FA5F7549}"/>
              </a:ext>
            </a:extLst>
          </p:cNvPr>
          <p:cNvSpPr txBox="1"/>
          <p:nvPr/>
        </p:nvSpPr>
        <p:spPr>
          <a:xfrm>
            <a:off x="6975951" y="442175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D82D9EC-9209-420F-A418-76700DB67DBA}"/>
              </a:ext>
            </a:extLst>
          </p:cNvPr>
          <p:cNvSpPr txBox="1"/>
          <p:nvPr/>
        </p:nvSpPr>
        <p:spPr>
          <a:xfrm>
            <a:off x="6720465" y="4620466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FF2041-A536-4F3F-9FA0-2D623EDE31D2}"/>
              </a:ext>
            </a:extLst>
          </p:cNvPr>
          <p:cNvSpPr txBox="1"/>
          <p:nvPr/>
        </p:nvSpPr>
        <p:spPr>
          <a:xfrm>
            <a:off x="6408579" y="4797841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EDE9B89-CEDB-41AA-BAB3-F173F332F63A}"/>
              </a:ext>
            </a:extLst>
          </p:cNvPr>
          <p:cNvSpPr txBox="1"/>
          <p:nvPr/>
        </p:nvSpPr>
        <p:spPr>
          <a:xfrm>
            <a:off x="6526875" y="512853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92BEC20-090E-47C0-B907-8DE50D1EF7D6}"/>
              </a:ext>
            </a:extLst>
          </p:cNvPr>
          <p:cNvSpPr txBox="1"/>
          <p:nvPr/>
        </p:nvSpPr>
        <p:spPr>
          <a:xfrm>
            <a:off x="6618004" y="543297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54D4933-2E10-4BFE-8FE4-D0982BB7F585}"/>
              </a:ext>
            </a:extLst>
          </p:cNvPr>
          <p:cNvSpPr txBox="1"/>
          <p:nvPr/>
        </p:nvSpPr>
        <p:spPr>
          <a:xfrm>
            <a:off x="7399681" y="3567033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R0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358B65B-B41F-4D49-9E46-3065A2F58746}"/>
              </a:ext>
            </a:extLst>
          </p:cNvPr>
          <p:cNvSpPr txBox="1"/>
          <p:nvPr/>
        </p:nvSpPr>
        <p:spPr>
          <a:xfrm>
            <a:off x="7454550" y="4016850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125F35-36BE-4665-B738-D27EA55D2C56}"/>
              </a:ext>
            </a:extLst>
          </p:cNvPr>
          <p:cNvSpPr txBox="1"/>
          <p:nvPr/>
        </p:nvSpPr>
        <p:spPr>
          <a:xfrm>
            <a:off x="7701479" y="4044282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DD95C27-0C61-49CC-AF86-FEB4EEF51213}"/>
              </a:ext>
            </a:extLst>
          </p:cNvPr>
          <p:cNvSpPr txBox="1"/>
          <p:nvPr/>
        </p:nvSpPr>
        <p:spPr>
          <a:xfrm>
            <a:off x="7823695" y="373355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A1CC3AE-3606-4FA5-9D2B-88F1037315E7}"/>
              </a:ext>
            </a:extLst>
          </p:cNvPr>
          <p:cNvSpPr txBox="1"/>
          <p:nvPr/>
        </p:nvSpPr>
        <p:spPr>
          <a:xfrm>
            <a:off x="6793454" y="2557786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D57A864-37BB-43EF-A078-E4250DD1C6E1}"/>
              </a:ext>
            </a:extLst>
          </p:cNvPr>
          <p:cNvSpPr txBox="1"/>
          <p:nvPr/>
        </p:nvSpPr>
        <p:spPr>
          <a:xfrm>
            <a:off x="6519982" y="2370426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C20F43A-5C2F-4EC6-A53F-FDCE238EB2CA}"/>
              </a:ext>
            </a:extLst>
          </p:cNvPr>
          <p:cNvSpPr txBox="1"/>
          <p:nvPr/>
        </p:nvSpPr>
        <p:spPr>
          <a:xfrm>
            <a:off x="6246891" y="2181672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7678E83-279B-4C66-B560-DEA9E7198158}"/>
              </a:ext>
            </a:extLst>
          </p:cNvPr>
          <p:cNvSpPr txBox="1"/>
          <p:nvPr/>
        </p:nvSpPr>
        <p:spPr>
          <a:xfrm>
            <a:off x="7154544" y="3225481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0CA8C0B-D68E-44A8-B332-1834FABCC09E}"/>
              </a:ext>
            </a:extLst>
          </p:cNvPr>
          <p:cNvSpPr txBox="1"/>
          <p:nvPr/>
        </p:nvSpPr>
        <p:spPr>
          <a:xfrm>
            <a:off x="6868872" y="3412103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0AA0B13-C53D-4D9B-BB31-7966B9BDD9C7}"/>
              </a:ext>
            </a:extLst>
          </p:cNvPr>
          <p:cNvSpPr txBox="1"/>
          <p:nvPr/>
        </p:nvSpPr>
        <p:spPr>
          <a:xfrm>
            <a:off x="6960954" y="373355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40BCE14-CC29-4F8D-9179-A27F553CA9DE}"/>
              </a:ext>
            </a:extLst>
          </p:cNvPr>
          <p:cNvSpPr txBox="1"/>
          <p:nvPr/>
        </p:nvSpPr>
        <p:spPr>
          <a:xfrm>
            <a:off x="7080940" y="4024886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9BD7B96-672F-42CE-96F9-3D70660E8BB2}"/>
              </a:ext>
            </a:extLst>
          </p:cNvPr>
          <p:cNvSpPr txBox="1"/>
          <p:nvPr/>
        </p:nvSpPr>
        <p:spPr>
          <a:xfrm>
            <a:off x="9708836" y="3568355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L0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1F3A9AC-B98D-4A14-A7BA-D8F55F2885D9}"/>
              </a:ext>
            </a:extLst>
          </p:cNvPr>
          <p:cNvSpPr txBox="1"/>
          <p:nvPr/>
        </p:nvSpPr>
        <p:spPr>
          <a:xfrm>
            <a:off x="9763705" y="4018172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9604D75-6B11-4BCE-AAE6-D183CC8C0D59}"/>
              </a:ext>
            </a:extLst>
          </p:cNvPr>
          <p:cNvSpPr txBox="1"/>
          <p:nvPr/>
        </p:nvSpPr>
        <p:spPr>
          <a:xfrm>
            <a:off x="10019934" y="4008991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64AE30D-EC26-4D8A-99A7-3277C4C539C4}"/>
              </a:ext>
            </a:extLst>
          </p:cNvPr>
          <p:cNvSpPr txBox="1"/>
          <p:nvPr/>
        </p:nvSpPr>
        <p:spPr>
          <a:xfrm>
            <a:off x="10132850" y="373487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7D404E4-6525-4D34-B0D5-2A2A43A4CB63}"/>
              </a:ext>
            </a:extLst>
          </p:cNvPr>
          <p:cNvSpPr txBox="1"/>
          <p:nvPr/>
        </p:nvSpPr>
        <p:spPr>
          <a:xfrm>
            <a:off x="10230618" y="344712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85ADCC2-003D-4FF8-B912-9BF03446035C}"/>
              </a:ext>
            </a:extLst>
          </p:cNvPr>
          <p:cNvSpPr txBox="1"/>
          <p:nvPr/>
        </p:nvSpPr>
        <p:spPr>
          <a:xfrm>
            <a:off x="9966208" y="325041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E1FAABD-0C4D-4FEE-A83B-72A341EC2433}"/>
              </a:ext>
            </a:extLst>
          </p:cNvPr>
          <p:cNvSpPr txBox="1"/>
          <p:nvPr/>
        </p:nvSpPr>
        <p:spPr>
          <a:xfrm>
            <a:off x="8893206" y="3526900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7F7426E-AB04-4912-A5A6-CE362F2B4579}"/>
              </a:ext>
            </a:extLst>
          </p:cNvPr>
          <p:cNvSpPr txBox="1"/>
          <p:nvPr/>
        </p:nvSpPr>
        <p:spPr>
          <a:xfrm>
            <a:off x="8576525" y="3536424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72874B9-93A2-4E37-9526-3DDA5BB660EA}"/>
              </a:ext>
            </a:extLst>
          </p:cNvPr>
          <p:cNvSpPr txBox="1"/>
          <p:nvPr/>
        </p:nvSpPr>
        <p:spPr>
          <a:xfrm>
            <a:off x="8282155" y="3520319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5BCFEBB-0092-4B36-B307-2BC95129686E}"/>
              </a:ext>
            </a:extLst>
          </p:cNvPr>
          <p:cNvSpPr txBox="1"/>
          <p:nvPr/>
        </p:nvSpPr>
        <p:spPr>
          <a:xfrm>
            <a:off x="9270109" y="373487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D1C89C8-ABF8-492A-AD50-A8382EEE67EB}"/>
              </a:ext>
            </a:extLst>
          </p:cNvPr>
          <p:cNvSpPr txBox="1"/>
          <p:nvPr/>
        </p:nvSpPr>
        <p:spPr>
          <a:xfrm>
            <a:off x="9390305" y="403369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41" name="Content Placeholder 2">
            <a:extLst>
              <a:ext uri="{FF2B5EF4-FFF2-40B4-BE49-F238E27FC236}">
                <a16:creationId xmlns:a16="http://schemas.microsoft.com/office/drawing/2014/main" id="{8A3629C8-09E5-4285-8C74-3C99659BA92D}"/>
              </a:ext>
            </a:extLst>
          </p:cNvPr>
          <p:cNvSpPr txBox="1">
            <a:spLocks/>
          </p:cNvSpPr>
          <p:nvPr/>
        </p:nvSpPr>
        <p:spPr>
          <a:xfrm>
            <a:off x="1222248" y="2273808"/>
            <a:ext cx="2286919" cy="720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1600"/>
              <a:t>Prolog: r+</a:t>
            </a:r>
          </a:p>
          <a:p>
            <a:r>
              <a:rPr lang="de-AT" sz="1600"/>
              <a:t>Online Simulator: 11 </a:t>
            </a:r>
          </a:p>
        </p:txBody>
      </p:sp>
      <p:pic>
        <p:nvPicPr>
          <p:cNvPr id="142" name="Picture 2">
            <a:extLst>
              <a:ext uri="{FF2B5EF4-FFF2-40B4-BE49-F238E27FC236}">
                <a16:creationId xmlns:a16="http://schemas.microsoft.com/office/drawing/2014/main" id="{9E721396-34DB-492A-93EC-2D23749F2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957" y="535156"/>
            <a:ext cx="2271420" cy="117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272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DD9D53-08D6-4E1D-833D-CDB5E6C42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353" y="1933124"/>
            <a:ext cx="7686675" cy="400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Basic MOVES</a:t>
            </a:r>
            <a:endParaRPr lang="LID4096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E1F2452-DFB5-44C6-91C4-EB1A4AC4B252}"/>
              </a:ext>
            </a:extLst>
          </p:cNvPr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AT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FC1BD-EB24-4A41-848E-1A9C772C5A27}"/>
              </a:ext>
            </a:extLst>
          </p:cNvPr>
          <p:cNvSpPr txBox="1"/>
          <p:nvPr/>
        </p:nvSpPr>
        <p:spPr>
          <a:xfrm>
            <a:off x="6215658" y="3915247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G0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A88D24-3A17-4208-B15D-C8F035B4FE5E}"/>
              </a:ext>
            </a:extLst>
          </p:cNvPr>
          <p:cNvSpPr txBox="1"/>
          <p:nvPr/>
        </p:nvSpPr>
        <p:spPr>
          <a:xfrm>
            <a:off x="6288198" y="449797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250C03-83DA-4EDC-AAA2-CF8DC6F01815}"/>
              </a:ext>
            </a:extLst>
          </p:cNvPr>
          <p:cNvSpPr txBox="1"/>
          <p:nvPr/>
        </p:nvSpPr>
        <p:spPr>
          <a:xfrm>
            <a:off x="6454861" y="431069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81C98-169D-4D7F-B1D5-CD0B8C9367D3}"/>
              </a:ext>
            </a:extLst>
          </p:cNvPr>
          <p:cNvSpPr txBox="1"/>
          <p:nvPr/>
        </p:nvSpPr>
        <p:spPr>
          <a:xfrm>
            <a:off x="6550989" y="3219904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BBFE99-FC6D-48A5-8E80-A01D4E1ACF85}"/>
              </a:ext>
            </a:extLst>
          </p:cNvPr>
          <p:cNvSpPr txBox="1"/>
          <p:nvPr/>
        </p:nvSpPr>
        <p:spPr>
          <a:xfrm>
            <a:off x="6649476" y="2905295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730CC-46D0-4781-AE54-39EEC2A7E581}"/>
              </a:ext>
            </a:extLst>
          </p:cNvPr>
          <p:cNvSpPr txBox="1"/>
          <p:nvPr/>
        </p:nvSpPr>
        <p:spPr>
          <a:xfrm>
            <a:off x="6756595" y="2585977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4517A9-CEC9-4A78-8C1C-3F6364D03F0A}"/>
              </a:ext>
            </a:extLst>
          </p:cNvPr>
          <p:cNvSpPr txBox="1"/>
          <p:nvPr/>
        </p:nvSpPr>
        <p:spPr>
          <a:xfrm>
            <a:off x="6252632" y="35254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320B64-70C5-47C9-9B03-B6D5C18CB910}"/>
              </a:ext>
            </a:extLst>
          </p:cNvPr>
          <p:cNvSpPr txBox="1"/>
          <p:nvPr/>
        </p:nvSpPr>
        <p:spPr>
          <a:xfrm>
            <a:off x="5908611" y="35203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FA56E1-B7C4-4A55-8B66-00A53F5A3627}"/>
              </a:ext>
            </a:extLst>
          </p:cNvPr>
          <p:cNvSpPr txBox="1"/>
          <p:nvPr/>
        </p:nvSpPr>
        <p:spPr>
          <a:xfrm>
            <a:off x="5828537" y="382192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299E9B-0A27-49D3-BB62-2AB65C4EC174}"/>
              </a:ext>
            </a:extLst>
          </p:cNvPr>
          <p:cNvSpPr txBox="1"/>
          <p:nvPr/>
        </p:nvSpPr>
        <p:spPr>
          <a:xfrm>
            <a:off x="5705025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CB9D84-F483-4B39-9BD9-98EBE440211C}"/>
              </a:ext>
            </a:extLst>
          </p:cNvPr>
          <p:cNvSpPr txBox="1"/>
          <p:nvPr/>
        </p:nvSpPr>
        <p:spPr>
          <a:xfrm>
            <a:off x="5958889" y="4310696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2BCC8B-EBFB-42B8-AC30-37E8B49E335F}"/>
              </a:ext>
            </a:extLst>
          </p:cNvPr>
          <p:cNvSpPr txBox="1"/>
          <p:nvPr/>
        </p:nvSpPr>
        <p:spPr>
          <a:xfrm>
            <a:off x="8924827" y="2599043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B0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A5C5F-7E63-449D-8222-F9788231A665}"/>
              </a:ext>
            </a:extLst>
          </p:cNvPr>
          <p:cNvSpPr txBox="1"/>
          <p:nvPr/>
        </p:nvSpPr>
        <p:spPr>
          <a:xfrm>
            <a:off x="8997367" y="3181766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FAF52D-2B74-4C02-9303-CBF3AA7F0C77}"/>
              </a:ext>
            </a:extLst>
          </p:cNvPr>
          <p:cNvSpPr txBox="1"/>
          <p:nvPr/>
        </p:nvSpPr>
        <p:spPr>
          <a:xfrm>
            <a:off x="9217492" y="2993940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E2B130-93D2-4917-BDD0-26C5DF035A82}"/>
              </a:ext>
            </a:extLst>
          </p:cNvPr>
          <p:cNvSpPr txBox="1"/>
          <p:nvPr/>
        </p:nvSpPr>
        <p:spPr>
          <a:xfrm>
            <a:off x="9525242" y="2791743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4C9C11-060E-4FD1-8489-75A084567029}"/>
              </a:ext>
            </a:extLst>
          </p:cNvPr>
          <p:cNvSpPr txBox="1"/>
          <p:nvPr/>
        </p:nvSpPr>
        <p:spPr>
          <a:xfrm>
            <a:off x="9421934" y="2477010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DC91E2-CDBF-44D5-8790-4CC9A82D1137}"/>
              </a:ext>
            </a:extLst>
          </p:cNvPr>
          <p:cNvSpPr txBox="1"/>
          <p:nvPr/>
        </p:nvSpPr>
        <p:spPr>
          <a:xfrm>
            <a:off x="9316784" y="2192008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7D4E47-BE3A-471A-97F7-FB915D3C5654}"/>
              </a:ext>
            </a:extLst>
          </p:cNvPr>
          <p:cNvSpPr txBox="1"/>
          <p:nvPr/>
        </p:nvSpPr>
        <p:spPr>
          <a:xfrm>
            <a:off x="9005167" y="220001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811B95-4E53-455F-9B4B-4552DF52F7A4}"/>
              </a:ext>
            </a:extLst>
          </p:cNvPr>
          <p:cNvSpPr txBox="1"/>
          <p:nvPr/>
        </p:nvSpPr>
        <p:spPr>
          <a:xfrm>
            <a:off x="8256064" y="3544905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71FDDC-26E2-478D-904E-EF29861CE213}"/>
              </a:ext>
            </a:extLst>
          </p:cNvPr>
          <p:cNvSpPr txBox="1"/>
          <p:nvPr/>
        </p:nvSpPr>
        <p:spPr>
          <a:xfrm>
            <a:off x="8184197" y="3829847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E9DAAC-E29F-40BC-B92F-A3DA675DC09D}"/>
              </a:ext>
            </a:extLst>
          </p:cNvPr>
          <p:cNvSpPr txBox="1"/>
          <p:nvPr/>
        </p:nvSpPr>
        <p:spPr>
          <a:xfrm>
            <a:off x="8067160" y="4132667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6C8843-13C7-4D40-B220-D071C09DEADD}"/>
              </a:ext>
            </a:extLst>
          </p:cNvPr>
          <p:cNvSpPr txBox="1"/>
          <p:nvPr/>
        </p:nvSpPr>
        <p:spPr>
          <a:xfrm>
            <a:off x="8702197" y="2994492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726A66-DDCE-483C-B7BC-F57A542D31DD}"/>
              </a:ext>
            </a:extLst>
          </p:cNvPr>
          <p:cNvSpPr txBox="1"/>
          <p:nvPr/>
        </p:nvSpPr>
        <p:spPr>
          <a:xfrm>
            <a:off x="10372581" y="2547575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Y0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937E34-017B-42C1-B4A9-99F44672A33C}"/>
              </a:ext>
            </a:extLst>
          </p:cNvPr>
          <p:cNvSpPr txBox="1"/>
          <p:nvPr/>
        </p:nvSpPr>
        <p:spPr>
          <a:xfrm>
            <a:off x="10445121" y="313029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Y1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85A87A-8525-447C-9571-2D7958AC90A6}"/>
              </a:ext>
            </a:extLst>
          </p:cNvPr>
          <p:cNvSpPr txBox="1"/>
          <p:nvPr/>
        </p:nvSpPr>
        <p:spPr>
          <a:xfrm>
            <a:off x="10628825" y="2952394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Y10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98F3FB-BBCA-4E46-906E-DD4CE2369A26}"/>
              </a:ext>
            </a:extLst>
          </p:cNvPr>
          <p:cNvSpPr txBox="1"/>
          <p:nvPr/>
        </p:nvSpPr>
        <p:spPr>
          <a:xfrm>
            <a:off x="10958614" y="2785085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Y9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5A0180-5044-416B-823E-C32FC67151DB}"/>
              </a:ext>
            </a:extLst>
          </p:cNvPr>
          <p:cNvSpPr txBox="1"/>
          <p:nvPr/>
        </p:nvSpPr>
        <p:spPr>
          <a:xfrm>
            <a:off x="10815656" y="242570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Y8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3D228D-C5E3-443C-A19A-5286861CF954}"/>
              </a:ext>
            </a:extLst>
          </p:cNvPr>
          <p:cNvSpPr txBox="1"/>
          <p:nvPr/>
        </p:nvSpPr>
        <p:spPr>
          <a:xfrm>
            <a:off x="10719820" y="215922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Y7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302D2C-2E80-43E4-82FB-71AC43FDFAD5}"/>
              </a:ext>
            </a:extLst>
          </p:cNvPr>
          <p:cNvSpPr txBox="1"/>
          <p:nvPr/>
        </p:nvSpPr>
        <p:spPr>
          <a:xfrm>
            <a:off x="10409555" y="215774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Y6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C71ED3-AC8A-4369-ABAA-010446F79E94}"/>
              </a:ext>
            </a:extLst>
          </p:cNvPr>
          <p:cNvSpPr txBox="1"/>
          <p:nvPr/>
        </p:nvSpPr>
        <p:spPr>
          <a:xfrm>
            <a:off x="10065534" y="215264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Y5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4DB82A-F866-45BE-9EAA-5FE659698D5E}"/>
              </a:ext>
            </a:extLst>
          </p:cNvPr>
          <p:cNvSpPr txBox="1"/>
          <p:nvPr/>
        </p:nvSpPr>
        <p:spPr>
          <a:xfrm>
            <a:off x="9985460" y="2454257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Y4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12381A-AC6C-47E2-B435-ADDB488DD5E8}"/>
              </a:ext>
            </a:extLst>
          </p:cNvPr>
          <p:cNvSpPr txBox="1"/>
          <p:nvPr/>
        </p:nvSpPr>
        <p:spPr>
          <a:xfrm>
            <a:off x="9888210" y="2784844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Y3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A1C08AD-D783-404C-99F7-C3167D15128C}"/>
              </a:ext>
            </a:extLst>
          </p:cNvPr>
          <p:cNvSpPr txBox="1"/>
          <p:nvPr/>
        </p:nvSpPr>
        <p:spPr>
          <a:xfrm>
            <a:off x="10160035" y="2951233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Y2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4AAF4-FE75-40BB-9E67-EFBBAFCEEB43}"/>
              </a:ext>
            </a:extLst>
          </p:cNvPr>
          <p:cNvSpPr txBox="1"/>
          <p:nvPr/>
        </p:nvSpPr>
        <p:spPr>
          <a:xfrm>
            <a:off x="10842349" y="3915247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O0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CD3DC4-1DB1-4750-9071-BF5F423B57EA}"/>
              </a:ext>
            </a:extLst>
          </p:cNvPr>
          <p:cNvSpPr txBox="1"/>
          <p:nvPr/>
        </p:nvSpPr>
        <p:spPr>
          <a:xfrm>
            <a:off x="10914889" y="449797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720A81-5A7E-4458-A941-B0F5C9666872}"/>
              </a:ext>
            </a:extLst>
          </p:cNvPr>
          <p:cNvSpPr txBox="1"/>
          <p:nvPr/>
        </p:nvSpPr>
        <p:spPr>
          <a:xfrm>
            <a:off x="11074755" y="433096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7FE2C3-CC95-4C0D-927A-D0DD852F8FFE}"/>
              </a:ext>
            </a:extLst>
          </p:cNvPr>
          <p:cNvSpPr txBox="1"/>
          <p:nvPr/>
        </p:nvSpPr>
        <p:spPr>
          <a:xfrm>
            <a:off x="11408935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6F5FC4-96B0-42C2-A823-9B391EA64568}"/>
              </a:ext>
            </a:extLst>
          </p:cNvPr>
          <p:cNvSpPr txBox="1"/>
          <p:nvPr/>
        </p:nvSpPr>
        <p:spPr>
          <a:xfrm>
            <a:off x="11285424" y="379337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06886D-4CF2-4C7F-A08E-3B3A8BAE3DC1}"/>
              </a:ext>
            </a:extLst>
          </p:cNvPr>
          <p:cNvSpPr txBox="1"/>
          <p:nvPr/>
        </p:nvSpPr>
        <p:spPr>
          <a:xfrm>
            <a:off x="11189588" y="352690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1466AE-6D35-4538-96D2-2C2C32587AB1}"/>
              </a:ext>
            </a:extLst>
          </p:cNvPr>
          <p:cNvSpPr txBox="1"/>
          <p:nvPr/>
        </p:nvSpPr>
        <p:spPr>
          <a:xfrm>
            <a:off x="10879323" y="35254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3EEB70-A551-4C9F-8567-ED074AF005A4}"/>
              </a:ext>
            </a:extLst>
          </p:cNvPr>
          <p:cNvSpPr txBox="1"/>
          <p:nvPr/>
        </p:nvSpPr>
        <p:spPr>
          <a:xfrm>
            <a:off x="10535302" y="35203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10863D-B8D2-4E71-9146-257A2AFE57CC}"/>
              </a:ext>
            </a:extLst>
          </p:cNvPr>
          <p:cNvSpPr txBox="1"/>
          <p:nvPr/>
        </p:nvSpPr>
        <p:spPr>
          <a:xfrm>
            <a:off x="10455228" y="382192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C4977F-84D1-46F3-840A-D02F8F82683A}"/>
              </a:ext>
            </a:extLst>
          </p:cNvPr>
          <p:cNvSpPr txBox="1"/>
          <p:nvPr/>
        </p:nvSpPr>
        <p:spPr>
          <a:xfrm>
            <a:off x="10331716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DB192F-B95C-4B0F-A8C0-4D3A71940D04}"/>
              </a:ext>
            </a:extLst>
          </p:cNvPr>
          <p:cNvSpPr txBox="1"/>
          <p:nvPr/>
        </p:nvSpPr>
        <p:spPr>
          <a:xfrm>
            <a:off x="10611478" y="4310696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A19F7D-3883-46CA-8273-EFA1AA8BC040}"/>
              </a:ext>
            </a:extLst>
          </p:cNvPr>
          <p:cNvSpPr txBox="1"/>
          <p:nvPr/>
        </p:nvSpPr>
        <p:spPr>
          <a:xfrm>
            <a:off x="9678703" y="4769360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Gr0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73113E-11A7-4943-8119-23E4B7CD8303}"/>
              </a:ext>
            </a:extLst>
          </p:cNvPr>
          <p:cNvSpPr txBox="1"/>
          <p:nvPr/>
        </p:nvSpPr>
        <p:spPr>
          <a:xfrm>
            <a:off x="9751243" y="535208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5A39C9-CF21-4F9D-8BDE-8CD14C2F6068}"/>
              </a:ext>
            </a:extLst>
          </p:cNvPr>
          <p:cNvSpPr txBox="1"/>
          <p:nvPr/>
        </p:nvSpPr>
        <p:spPr>
          <a:xfrm>
            <a:off x="9881580" y="5164809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19DE0E0-4569-4991-92CA-397D1D6B7A4B}"/>
              </a:ext>
            </a:extLst>
          </p:cNvPr>
          <p:cNvSpPr txBox="1"/>
          <p:nvPr/>
        </p:nvSpPr>
        <p:spPr>
          <a:xfrm>
            <a:off x="10245289" y="496206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F9B99E-27A4-4743-B4F9-ACDC2B99D131}"/>
              </a:ext>
            </a:extLst>
          </p:cNvPr>
          <p:cNvSpPr txBox="1"/>
          <p:nvPr/>
        </p:nvSpPr>
        <p:spPr>
          <a:xfrm>
            <a:off x="10121778" y="464749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BB0325-CF03-4472-8680-DC06A0F5275F}"/>
              </a:ext>
            </a:extLst>
          </p:cNvPr>
          <p:cNvSpPr txBox="1"/>
          <p:nvPr/>
        </p:nvSpPr>
        <p:spPr>
          <a:xfrm>
            <a:off x="10025942" y="438101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701F619-62D6-4A86-AC9C-DB5A79794A0D}"/>
              </a:ext>
            </a:extLst>
          </p:cNvPr>
          <p:cNvSpPr txBox="1"/>
          <p:nvPr/>
        </p:nvSpPr>
        <p:spPr>
          <a:xfrm>
            <a:off x="9715677" y="437953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19F3E3-88BF-48C9-9FD9-555D7FB86534}"/>
              </a:ext>
            </a:extLst>
          </p:cNvPr>
          <p:cNvSpPr txBox="1"/>
          <p:nvPr/>
        </p:nvSpPr>
        <p:spPr>
          <a:xfrm>
            <a:off x="9371656" y="437443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60FBDB9-D826-4B57-9967-A34A15E7FA63}"/>
              </a:ext>
            </a:extLst>
          </p:cNvPr>
          <p:cNvSpPr txBox="1"/>
          <p:nvPr/>
        </p:nvSpPr>
        <p:spPr>
          <a:xfrm>
            <a:off x="9291582" y="4676042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596415-2E33-400D-A597-0A5262C5ED9A}"/>
              </a:ext>
            </a:extLst>
          </p:cNvPr>
          <p:cNvSpPr txBox="1"/>
          <p:nvPr/>
        </p:nvSpPr>
        <p:spPr>
          <a:xfrm>
            <a:off x="9168070" y="496206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2F8FA3C-C056-4730-ABFA-85FD46045C22}"/>
              </a:ext>
            </a:extLst>
          </p:cNvPr>
          <p:cNvSpPr txBox="1"/>
          <p:nvPr/>
        </p:nvSpPr>
        <p:spPr>
          <a:xfrm>
            <a:off x="9421934" y="5164809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4271E5B-978E-4E67-8E08-798CBC12E629}"/>
              </a:ext>
            </a:extLst>
          </p:cNvPr>
          <p:cNvSpPr txBox="1"/>
          <p:nvPr/>
        </p:nvSpPr>
        <p:spPr>
          <a:xfrm>
            <a:off x="8585850" y="3942252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Pi0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D326C7-0B7C-4A11-BDD5-60334628C2FA}"/>
              </a:ext>
            </a:extLst>
          </p:cNvPr>
          <p:cNvSpPr txBox="1"/>
          <p:nvPr/>
        </p:nvSpPr>
        <p:spPr>
          <a:xfrm>
            <a:off x="8589577" y="452582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D9FBF7-4D7B-4DC5-ADE3-7AACA47018B2}"/>
              </a:ext>
            </a:extLst>
          </p:cNvPr>
          <p:cNvSpPr txBox="1"/>
          <p:nvPr/>
        </p:nvSpPr>
        <p:spPr>
          <a:xfrm>
            <a:off x="8775856" y="4321281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A48D5F-B340-496B-8422-49A64970DBAB}"/>
              </a:ext>
            </a:extLst>
          </p:cNvPr>
          <p:cNvSpPr txBox="1"/>
          <p:nvPr/>
        </p:nvSpPr>
        <p:spPr>
          <a:xfrm>
            <a:off x="9083622" y="4135807"/>
            <a:ext cx="50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1C4357B-3AD4-4DB3-80C9-B108F8B5800A}"/>
              </a:ext>
            </a:extLst>
          </p:cNvPr>
          <p:cNvSpPr txBox="1"/>
          <p:nvPr/>
        </p:nvSpPr>
        <p:spPr>
          <a:xfrm>
            <a:off x="8960112" y="382123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AD31B9-A4D0-4E75-A254-81E7EF799687}"/>
              </a:ext>
            </a:extLst>
          </p:cNvPr>
          <p:cNvSpPr txBox="1"/>
          <p:nvPr/>
        </p:nvSpPr>
        <p:spPr>
          <a:xfrm>
            <a:off x="8864276" y="355475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8EBFE86-BAB1-41A2-A90F-DB3C73491E05}"/>
              </a:ext>
            </a:extLst>
          </p:cNvPr>
          <p:cNvSpPr txBox="1"/>
          <p:nvPr/>
        </p:nvSpPr>
        <p:spPr>
          <a:xfrm>
            <a:off x="8554011" y="355327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292ECE7-503E-4D39-97A5-FD05F52D041A}"/>
              </a:ext>
            </a:extLst>
          </p:cNvPr>
          <p:cNvSpPr txBox="1"/>
          <p:nvPr/>
        </p:nvSpPr>
        <p:spPr>
          <a:xfrm>
            <a:off x="7463477" y="4756028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53BC83A-6F60-4803-8B08-1EA771222749}"/>
              </a:ext>
            </a:extLst>
          </p:cNvPr>
          <p:cNvSpPr txBox="1"/>
          <p:nvPr/>
        </p:nvSpPr>
        <p:spPr>
          <a:xfrm>
            <a:off x="7197095" y="4602212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0620F4-AEB9-4A2B-A2F8-02CE5914DC06}"/>
              </a:ext>
            </a:extLst>
          </p:cNvPr>
          <p:cNvSpPr txBox="1"/>
          <p:nvPr/>
        </p:nvSpPr>
        <p:spPr>
          <a:xfrm>
            <a:off x="6940658" y="440505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2AF87E-322E-4D7A-BE12-FB2FB060BA54}"/>
              </a:ext>
            </a:extLst>
          </p:cNvPr>
          <p:cNvSpPr txBox="1"/>
          <p:nvPr/>
        </p:nvSpPr>
        <p:spPr>
          <a:xfrm>
            <a:off x="8322682" y="4338555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CEC2F50-473D-4668-8FCF-B1A6EF65DE15}"/>
              </a:ext>
            </a:extLst>
          </p:cNvPr>
          <p:cNvSpPr txBox="1"/>
          <p:nvPr/>
        </p:nvSpPr>
        <p:spPr>
          <a:xfrm>
            <a:off x="5055767" y="3548179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Pr0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739BA08-4D6C-443A-A3A7-3A6D05B301F9}"/>
              </a:ext>
            </a:extLst>
          </p:cNvPr>
          <p:cNvSpPr txBox="1"/>
          <p:nvPr/>
        </p:nvSpPr>
        <p:spPr>
          <a:xfrm>
            <a:off x="5110636" y="399799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01B931D-AA21-4291-8222-3625F35250EB}"/>
              </a:ext>
            </a:extLst>
          </p:cNvPr>
          <p:cNvSpPr txBox="1"/>
          <p:nvPr/>
        </p:nvSpPr>
        <p:spPr>
          <a:xfrm>
            <a:off x="5402448" y="4014549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06D0592-B62D-43CC-8E92-AD8AB06C2422}"/>
              </a:ext>
            </a:extLst>
          </p:cNvPr>
          <p:cNvSpPr txBox="1"/>
          <p:nvPr/>
        </p:nvSpPr>
        <p:spPr>
          <a:xfrm>
            <a:off x="5479781" y="371470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EA495C3-C419-45C8-A846-9FB2E653644F}"/>
              </a:ext>
            </a:extLst>
          </p:cNvPr>
          <p:cNvSpPr txBox="1"/>
          <p:nvPr/>
        </p:nvSpPr>
        <p:spPr>
          <a:xfrm>
            <a:off x="5577549" y="34269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B15DD2F-1DC7-49DA-8EEE-7B7EB531F115}"/>
              </a:ext>
            </a:extLst>
          </p:cNvPr>
          <p:cNvSpPr txBox="1"/>
          <p:nvPr/>
        </p:nvSpPr>
        <p:spPr>
          <a:xfrm>
            <a:off x="5313139" y="323024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34D7B98-6323-4D90-A4EC-1898C8EBD696}"/>
              </a:ext>
            </a:extLst>
          </p:cNvPr>
          <p:cNvSpPr txBox="1"/>
          <p:nvPr/>
        </p:nvSpPr>
        <p:spPr>
          <a:xfrm>
            <a:off x="5066116" y="300791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A79E3D5-5B5C-4601-9C9C-A4B1840FBC4E}"/>
              </a:ext>
            </a:extLst>
          </p:cNvPr>
          <p:cNvSpPr txBox="1"/>
          <p:nvPr/>
        </p:nvSpPr>
        <p:spPr>
          <a:xfrm>
            <a:off x="4810630" y="320662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E45F056-84EA-4520-93B6-349E0C6BBC7A}"/>
              </a:ext>
            </a:extLst>
          </p:cNvPr>
          <p:cNvSpPr txBox="1"/>
          <p:nvPr/>
        </p:nvSpPr>
        <p:spPr>
          <a:xfrm>
            <a:off x="4498744" y="338400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7E46DB9-98C0-47F6-BC22-3095A42EC707}"/>
              </a:ext>
            </a:extLst>
          </p:cNvPr>
          <p:cNvSpPr txBox="1"/>
          <p:nvPr/>
        </p:nvSpPr>
        <p:spPr>
          <a:xfrm>
            <a:off x="4617040" y="371470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E7A0E7A-B576-43CF-930A-2219942296A1}"/>
              </a:ext>
            </a:extLst>
          </p:cNvPr>
          <p:cNvSpPr txBox="1"/>
          <p:nvPr/>
        </p:nvSpPr>
        <p:spPr>
          <a:xfrm>
            <a:off x="4674223" y="401638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5EA7D08-5354-47D7-B10E-1F6166A9C5E7}"/>
              </a:ext>
            </a:extLst>
          </p:cNvPr>
          <p:cNvSpPr txBox="1"/>
          <p:nvPr/>
        </p:nvSpPr>
        <p:spPr>
          <a:xfrm>
            <a:off x="6237236" y="271500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W0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015A139-A584-43B6-A67A-AEE2DF911FCF}"/>
              </a:ext>
            </a:extLst>
          </p:cNvPr>
          <p:cNvSpPr txBox="1"/>
          <p:nvPr/>
        </p:nvSpPr>
        <p:spPr>
          <a:xfrm>
            <a:off x="6230895" y="319964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W1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8142039-4A4F-42D6-B855-25DF74679D51}"/>
              </a:ext>
            </a:extLst>
          </p:cNvPr>
          <p:cNvSpPr txBox="1"/>
          <p:nvPr/>
        </p:nvSpPr>
        <p:spPr>
          <a:xfrm>
            <a:off x="8577697" y="2177858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W10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3C52240-6FBA-4A82-9C08-57FA0DD6D640}"/>
              </a:ext>
            </a:extLst>
          </p:cNvPr>
          <p:cNvSpPr txBox="1"/>
          <p:nvPr/>
        </p:nvSpPr>
        <p:spPr>
          <a:xfrm>
            <a:off x="8547799" y="245425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W9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69AC5A4-224F-4988-86AE-5F50BD92A87A}"/>
              </a:ext>
            </a:extLst>
          </p:cNvPr>
          <p:cNvSpPr txBox="1"/>
          <p:nvPr/>
        </p:nvSpPr>
        <p:spPr>
          <a:xfrm>
            <a:off x="8405552" y="275962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W8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8A452E6-EF40-4D03-AC7F-516FDFD3F8C4}"/>
              </a:ext>
            </a:extLst>
          </p:cNvPr>
          <p:cNvSpPr txBox="1"/>
          <p:nvPr/>
        </p:nvSpPr>
        <p:spPr>
          <a:xfrm>
            <a:off x="6494608" y="239706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W7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522D5D-863E-4015-8BF1-E4A9F26FD16D}"/>
              </a:ext>
            </a:extLst>
          </p:cNvPr>
          <p:cNvSpPr txBox="1"/>
          <p:nvPr/>
        </p:nvSpPr>
        <p:spPr>
          <a:xfrm>
            <a:off x="6247585" y="217473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W6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9951D13-240B-4E02-9843-EB62C043506F}"/>
              </a:ext>
            </a:extLst>
          </p:cNvPr>
          <p:cNvSpPr txBox="1"/>
          <p:nvPr/>
        </p:nvSpPr>
        <p:spPr>
          <a:xfrm>
            <a:off x="5992099" y="237345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W5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ABFAA3F-008E-4130-B19C-E0DE8A9056C9}"/>
              </a:ext>
            </a:extLst>
          </p:cNvPr>
          <p:cNvSpPr txBox="1"/>
          <p:nvPr/>
        </p:nvSpPr>
        <p:spPr>
          <a:xfrm>
            <a:off x="5680213" y="255082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W4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50ECA4B-B492-4FAC-8BA6-ED94A467DA87}"/>
              </a:ext>
            </a:extLst>
          </p:cNvPr>
          <p:cNvSpPr txBox="1"/>
          <p:nvPr/>
        </p:nvSpPr>
        <p:spPr>
          <a:xfrm>
            <a:off x="5798509" y="288152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W3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2531FEC-CD46-4E37-97D4-45A019DBDD4A}"/>
              </a:ext>
            </a:extLst>
          </p:cNvPr>
          <p:cNvSpPr txBox="1"/>
          <p:nvPr/>
        </p:nvSpPr>
        <p:spPr>
          <a:xfrm>
            <a:off x="5910910" y="3192141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W2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1EED25B-8722-412E-AEAD-C96D13B5AA27}"/>
              </a:ext>
            </a:extLst>
          </p:cNvPr>
          <p:cNvSpPr txBox="1"/>
          <p:nvPr/>
        </p:nvSpPr>
        <p:spPr>
          <a:xfrm>
            <a:off x="5508641" y="4939925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T0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68C4CF0-DC69-46E0-82B0-08AF54D54ACF}"/>
              </a:ext>
            </a:extLst>
          </p:cNvPr>
          <p:cNvSpPr txBox="1"/>
          <p:nvPr/>
        </p:nvSpPr>
        <p:spPr>
          <a:xfrm>
            <a:off x="5563510" y="5389742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C946890-AC84-4A97-9907-CEA414FE6275}"/>
              </a:ext>
            </a:extLst>
          </p:cNvPr>
          <p:cNvSpPr txBox="1"/>
          <p:nvPr/>
        </p:nvSpPr>
        <p:spPr>
          <a:xfrm>
            <a:off x="5881633" y="538927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B73AB55-CA73-46C5-998F-B0F229B83E2B}"/>
              </a:ext>
            </a:extLst>
          </p:cNvPr>
          <p:cNvSpPr txBox="1"/>
          <p:nvPr/>
        </p:nvSpPr>
        <p:spPr>
          <a:xfrm>
            <a:off x="5932655" y="510644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3731382-7B81-460D-99FB-D62C79782493}"/>
              </a:ext>
            </a:extLst>
          </p:cNvPr>
          <p:cNvSpPr txBox="1"/>
          <p:nvPr/>
        </p:nvSpPr>
        <p:spPr>
          <a:xfrm>
            <a:off x="6030423" y="481869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5A3EDF-59E0-4DCB-8128-E938AD73CE22}"/>
              </a:ext>
            </a:extLst>
          </p:cNvPr>
          <p:cNvSpPr txBox="1"/>
          <p:nvPr/>
        </p:nvSpPr>
        <p:spPr>
          <a:xfrm>
            <a:off x="5766013" y="462198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B5E3797-E653-4A8D-A56F-F4BEBEB6610A}"/>
              </a:ext>
            </a:extLst>
          </p:cNvPr>
          <p:cNvSpPr txBox="1"/>
          <p:nvPr/>
        </p:nvSpPr>
        <p:spPr>
          <a:xfrm>
            <a:off x="5518990" y="439965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0CE3C13-BBA0-416D-8722-D5EAC4BAEB5C}"/>
              </a:ext>
            </a:extLst>
          </p:cNvPr>
          <p:cNvSpPr txBox="1"/>
          <p:nvPr/>
        </p:nvSpPr>
        <p:spPr>
          <a:xfrm>
            <a:off x="5263504" y="459837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C07120B-B415-4517-85F1-F93B048735BD}"/>
              </a:ext>
            </a:extLst>
          </p:cNvPr>
          <p:cNvSpPr txBox="1"/>
          <p:nvPr/>
        </p:nvSpPr>
        <p:spPr>
          <a:xfrm>
            <a:off x="4951618" y="477574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818627F-AB83-4EB0-A1BC-19534BB5978E}"/>
              </a:ext>
            </a:extLst>
          </p:cNvPr>
          <p:cNvSpPr txBox="1"/>
          <p:nvPr/>
        </p:nvSpPr>
        <p:spPr>
          <a:xfrm>
            <a:off x="5069914" y="510644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EF4113E-E06D-4571-BBAD-1153B2CB15ED}"/>
              </a:ext>
            </a:extLst>
          </p:cNvPr>
          <p:cNvSpPr txBox="1"/>
          <p:nvPr/>
        </p:nvSpPr>
        <p:spPr>
          <a:xfrm>
            <a:off x="5188621" y="539634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1972FBA-0D86-46CA-A0F8-2C7A7547258B}"/>
              </a:ext>
            </a:extLst>
          </p:cNvPr>
          <p:cNvSpPr txBox="1"/>
          <p:nvPr/>
        </p:nvSpPr>
        <p:spPr>
          <a:xfrm>
            <a:off x="6965602" y="4962018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H0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4283B7A-8182-49AA-A102-612F9FE501F1}"/>
              </a:ext>
            </a:extLst>
          </p:cNvPr>
          <p:cNvSpPr txBox="1"/>
          <p:nvPr/>
        </p:nvSpPr>
        <p:spPr>
          <a:xfrm>
            <a:off x="6992905" y="5414252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E44610-0F13-45E1-97F7-BDB049D42EAE}"/>
              </a:ext>
            </a:extLst>
          </p:cNvPr>
          <p:cNvSpPr txBox="1"/>
          <p:nvPr/>
        </p:nvSpPr>
        <p:spPr>
          <a:xfrm>
            <a:off x="7291832" y="5423611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05604C-E0CA-42B2-9814-28533441A480}"/>
              </a:ext>
            </a:extLst>
          </p:cNvPr>
          <p:cNvSpPr txBox="1"/>
          <p:nvPr/>
        </p:nvSpPr>
        <p:spPr>
          <a:xfrm>
            <a:off x="7389616" y="512853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F90932E-EFDB-4BC4-89CE-BAF78590FC05}"/>
              </a:ext>
            </a:extLst>
          </p:cNvPr>
          <p:cNvSpPr txBox="1"/>
          <p:nvPr/>
        </p:nvSpPr>
        <p:spPr>
          <a:xfrm>
            <a:off x="6750036" y="4130311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48AF9F6-9DB4-4C54-B1B6-CC6744A933C5}"/>
              </a:ext>
            </a:extLst>
          </p:cNvPr>
          <p:cNvSpPr txBox="1"/>
          <p:nvPr/>
        </p:nvSpPr>
        <p:spPr>
          <a:xfrm>
            <a:off x="6663721" y="3801284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EF0A811-2106-49FC-98A7-0BD3FA5F7549}"/>
              </a:ext>
            </a:extLst>
          </p:cNvPr>
          <p:cNvSpPr txBox="1"/>
          <p:nvPr/>
        </p:nvSpPr>
        <p:spPr>
          <a:xfrm>
            <a:off x="6568667" y="350724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D82D9EC-9209-420F-A418-76700DB67DBA}"/>
              </a:ext>
            </a:extLst>
          </p:cNvPr>
          <p:cNvSpPr txBox="1"/>
          <p:nvPr/>
        </p:nvSpPr>
        <p:spPr>
          <a:xfrm>
            <a:off x="6720465" y="4620466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FF2041-A536-4F3F-9FA0-2D623EDE31D2}"/>
              </a:ext>
            </a:extLst>
          </p:cNvPr>
          <p:cNvSpPr txBox="1"/>
          <p:nvPr/>
        </p:nvSpPr>
        <p:spPr>
          <a:xfrm>
            <a:off x="6408579" y="4797841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EDE9B89-CEDB-41AA-BAB3-F173F332F63A}"/>
              </a:ext>
            </a:extLst>
          </p:cNvPr>
          <p:cNvSpPr txBox="1"/>
          <p:nvPr/>
        </p:nvSpPr>
        <p:spPr>
          <a:xfrm>
            <a:off x="6526875" y="512853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92BEC20-090E-47C0-B907-8DE50D1EF7D6}"/>
              </a:ext>
            </a:extLst>
          </p:cNvPr>
          <p:cNvSpPr txBox="1"/>
          <p:nvPr/>
        </p:nvSpPr>
        <p:spPr>
          <a:xfrm>
            <a:off x="6618004" y="543297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54D4933-2E10-4BFE-8FE4-D0982BB7F585}"/>
              </a:ext>
            </a:extLst>
          </p:cNvPr>
          <p:cNvSpPr txBox="1"/>
          <p:nvPr/>
        </p:nvSpPr>
        <p:spPr>
          <a:xfrm>
            <a:off x="7399681" y="3567033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R0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358B65B-B41F-4D49-9E46-3065A2F58746}"/>
              </a:ext>
            </a:extLst>
          </p:cNvPr>
          <p:cNvSpPr txBox="1"/>
          <p:nvPr/>
        </p:nvSpPr>
        <p:spPr>
          <a:xfrm>
            <a:off x="7454550" y="4016850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125F35-36BE-4665-B738-D27EA55D2C56}"/>
              </a:ext>
            </a:extLst>
          </p:cNvPr>
          <p:cNvSpPr txBox="1"/>
          <p:nvPr/>
        </p:nvSpPr>
        <p:spPr>
          <a:xfrm>
            <a:off x="7701479" y="4044282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DD95C27-0C61-49CC-AF86-FEB4EEF51213}"/>
              </a:ext>
            </a:extLst>
          </p:cNvPr>
          <p:cNvSpPr txBox="1"/>
          <p:nvPr/>
        </p:nvSpPr>
        <p:spPr>
          <a:xfrm>
            <a:off x="7823695" y="373355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A1CC3AE-3606-4FA5-9D2B-88F1037315E7}"/>
              </a:ext>
            </a:extLst>
          </p:cNvPr>
          <p:cNvSpPr txBox="1"/>
          <p:nvPr/>
        </p:nvSpPr>
        <p:spPr>
          <a:xfrm>
            <a:off x="7921463" y="344580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D57A864-37BB-43EF-A078-E4250DD1C6E1}"/>
              </a:ext>
            </a:extLst>
          </p:cNvPr>
          <p:cNvSpPr txBox="1"/>
          <p:nvPr/>
        </p:nvSpPr>
        <p:spPr>
          <a:xfrm>
            <a:off x="7657053" y="3249095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C20F43A-5C2F-4EC6-A53F-FDCE238EB2CA}"/>
              </a:ext>
            </a:extLst>
          </p:cNvPr>
          <p:cNvSpPr txBox="1"/>
          <p:nvPr/>
        </p:nvSpPr>
        <p:spPr>
          <a:xfrm>
            <a:off x="7410030" y="3026765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7678E83-279B-4C66-B560-DEA9E7198158}"/>
              </a:ext>
            </a:extLst>
          </p:cNvPr>
          <p:cNvSpPr txBox="1"/>
          <p:nvPr/>
        </p:nvSpPr>
        <p:spPr>
          <a:xfrm>
            <a:off x="7154544" y="3225481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0CA8C0B-D68E-44A8-B332-1834FABCC09E}"/>
              </a:ext>
            </a:extLst>
          </p:cNvPr>
          <p:cNvSpPr txBox="1"/>
          <p:nvPr/>
        </p:nvSpPr>
        <p:spPr>
          <a:xfrm>
            <a:off x="6868872" y="3412103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0AA0B13-C53D-4D9B-BB31-7966B9BDD9C7}"/>
              </a:ext>
            </a:extLst>
          </p:cNvPr>
          <p:cNvSpPr txBox="1"/>
          <p:nvPr/>
        </p:nvSpPr>
        <p:spPr>
          <a:xfrm>
            <a:off x="6960954" y="373355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40BCE14-CC29-4F8D-9179-A27F553CA9DE}"/>
              </a:ext>
            </a:extLst>
          </p:cNvPr>
          <p:cNvSpPr txBox="1"/>
          <p:nvPr/>
        </p:nvSpPr>
        <p:spPr>
          <a:xfrm>
            <a:off x="7080940" y="4024886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9BD7B96-672F-42CE-96F9-3D70660E8BB2}"/>
              </a:ext>
            </a:extLst>
          </p:cNvPr>
          <p:cNvSpPr txBox="1"/>
          <p:nvPr/>
        </p:nvSpPr>
        <p:spPr>
          <a:xfrm>
            <a:off x="9708836" y="3568355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L0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1F3A9AC-B98D-4A14-A7BA-D8F55F2885D9}"/>
              </a:ext>
            </a:extLst>
          </p:cNvPr>
          <p:cNvSpPr txBox="1"/>
          <p:nvPr/>
        </p:nvSpPr>
        <p:spPr>
          <a:xfrm>
            <a:off x="9763705" y="4018172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9604D75-6B11-4BCE-AAE6-D183CC8C0D59}"/>
              </a:ext>
            </a:extLst>
          </p:cNvPr>
          <p:cNvSpPr txBox="1"/>
          <p:nvPr/>
        </p:nvSpPr>
        <p:spPr>
          <a:xfrm>
            <a:off x="10019934" y="4008991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64AE30D-EC26-4D8A-99A7-3277C4C539C4}"/>
              </a:ext>
            </a:extLst>
          </p:cNvPr>
          <p:cNvSpPr txBox="1"/>
          <p:nvPr/>
        </p:nvSpPr>
        <p:spPr>
          <a:xfrm>
            <a:off x="10132850" y="373487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7D404E4-6525-4D34-B0D5-2A2A43A4CB63}"/>
              </a:ext>
            </a:extLst>
          </p:cNvPr>
          <p:cNvSpPr txBox="1"/>
          <p:nvPr/>
        </p:nvSpPr>
        <p:spPr>
          <a:xfrm>
            <a:off x="10230618" y="344712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85ADCC2-003D-4FF8-B912-9BF03446035C}"/>
              </a:ext>
            </a:extLst>
          </p:cNvPr>
          <p:cNvSpPr txBox="1"/>
          <p:nvPr/>
        </p:nvSpPr>
        <p:spPr>
          <a:xfrm>
            <a:off x="9966208" y="325041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E1FAABD-0C4D-4FEE-A83B-72A341EC2433}"/>
              </a:ext>
            </a:extLst>
          </p:cNvPr>
          <p:cNvSpPr txBox="1"/>
          <p:nvPr/>
        </p:nvSpPr>
        <p:spPr>
          <a:xfrm>
            <a:off x="9719185" y="302808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7F7426E-AB04-4912-A5A6-CE362F2B4579}"/>
              </a:ext>
            </a:extLst>
          </p:cNvPr>
          <p:cNvSpPr txBox="1"/>
          <p:nvPr/>
        </p:nvSpPr>
        <p:spPr>
          <a:xfrm>
            <a:off x="9463699" y="322680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72874B9-93A2-4E37-9526-3DDA5BB660EA}"/>
              </a:ext>
            </a:extLst>
          </p:cNvPr>
          <p:cNvSpPr txBox="1"/>
          <p:nvPr/>
        </p:nvSpPr>
        <p:spPr>
          <a:xfrm>
            <a:off x="9151813" y="3404178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5BCFEBB-0092-4B36-B307-2BC95129686E}"/>
              </a:ext>
            </a:extLst>
          </p:cNvPr>
          <p:cNvSpPr txBox="1"/>
          <p:nvPr/>
        </p:nvSpPr>
        <p:spPr>
          <a:xfrm>
            <a:off x="9270109" y="373487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D1C89C8-ABF8-492A-AD50-A8382EEE67EB}"/>
              </a:ext>
            </a:extLst>
          </p:cNvPr>
          <p:cNvSpPr txBox="1"/>
          <p:nvPr/>
        </p:nvSpPr>
        <p:spPr>
          <a:xfrm>
            <a:off x="9390305" y="403369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41" name="Content Placeholder 2">
            <a:extLst>
              <a:ext uri="{FF2B5EF4-FFF2-40B4-BE49-F238E27FC236}">
                <a16:creationId xmlns:a16="http://schemas.microsoft.com/office/drawing/2014/main" id="{8A3629C8-09E5-4285-8C74-3C99659BA92D}"/>
              </a:ext>
            </a:extLst>
          </p:cNvPr>
          <p:cNvSpPr txBox="1">
            <a:spLocks/>
          </p:cNvSpPr>
          <p:nvPr/>
        </p:nvSpPr>
        <p:spPr>
          <a:xfrm>
            <a:off x="1222248" y="2273808"/>
            <a:ext cx="2286919" cy="720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1600"/>
              <a:t>Prolog: f+</a:t>
            </a:r>
          </a:p>
          <a:p>
            <a:r>
              <a:rPr lang="de-AT" sz="1600"/>
              <a:t>Online Simulator: 6 </a:t>
            </a:r>
          </a:p>
        </p:txBody>
      </p:sp>
      <p:pic>
        <p:nvPicPr>
          <p:cNvPr id="142" name="Picture 2">
            <a:extLst>
              <a:ext uri="{FF2B5EF4-FFF2-40B4-BE49-F238E27FC236}">
                <a16:creationId xmlns:a16="http://schemas.microsoft.com/office/drawing/2014/main" id="{3D5B023D-009E-4717-B51A-B26EECD1F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080" y="391089"/>
            <a:ext cx="2271420" cy="117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30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065555-F048-4D3F-BC92-F71D89C40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968" y="2090597"/>
            <a:ext cx="7524750" cy="3886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Basic MOVES</a:t>
            </a:r>
            <a:endParaRPr lang="LID4096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E1F2452-DFB5-44C6-91C4-EB1A4AC4B252}"/>
              </a:ext>
            </a:extLst>
          </p:cNvPr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AT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FC1BD-EB24-4A41-848E-1A9C772C5A27}"/>
              </a:ext>
            </a:extLst>
          </p:cNvPr>
          <p:cNvSpPr txBox="1"/>
          <p:nvPr/>
        </p:nvSpPr>
        <p:spPr>
          <a:xfrm>
            <a:off x="6215658" y="3915247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G0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A88D24-3A17-4208-B15D-C8F035B4FE5E}"/>
              </a:ext>
            </a:extLst>
          </p:cNvPr>
          <p:cNvSpPr txBox="1"/>
          <p:nvPr/>
        </p:nvSpPr>
        <p:spPr>
          <a:xfrm>
            <a:off x="6288198" y="449797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250C03-83DA-4EDC-AAA2-CF8DC6F01815}"/>
              </a:ext>
            </a:extLst>
          </p:cNvPr>
          <p:cNvSpPr txBox="1"/>
          <p:nvPr/>
        </p:nvSpPr>
        <p:spPr>
          <a:xfrm>
            <a:off x="6535221" y="431069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81C98-169D-4D7F-B1D5-CD0B8C9367D3}"/>
              </a:ext>
            </a:extLst>
          </p:cNvPr>
          <p:cNvSpPr txBox="1"/>
          <p:nvPr/>
        </p:nvSpPr>
        <p:spPr>
          <a:xfrm>
            <a:off x="6782244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BBFE99-FC6D-48A5-8E80-A01D4E1ACF85}"/>
              </a:ext>
            </a:extLst>
          </p:cNvPr>
          <p:cNvSpPr txBox="1"/>
          <p:nvPr/>
        </p:nvSpPr>
        <p:spPr>
          <a:xfrm>
            <a:off x="6658733" y="379337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730CC-46D0-4781-AE54-39EEC2A7E581}"/>
              </a:ext>
            </a:extLst>
          </p:cNvPr>
          <p:cNvSpPr txBox="1"/>
          <p:nvPr/>
        </p:nvSpPr>
        <p:spPr>
          <a:xfrm>
            <a:off x="6562897" y="352690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4517A9-CEC9-4A78-8C1C-3F6364D03F0A}"/>
              </a:ext>
            </a:extLst>
          </p:cNvPr>
          <p:cNvSpPr txBox="1"/>
          <p:nvPr/>
        </p:nvSpPr>
        <p:spPr>
          <a:xfrm>
            <a:off x="6252632" y="35254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320B64-70C5-47C9-9B03-B6D5C18CB910}"/>
              </a:ext>
            </a:extLst>
          </p:cNvPr>
          <p:cNvSpPr txBox="1"/>
          <p:nvPr/>
        </p:nvSpPr>
        <p:spPr>
          <a:xfrm>
            <a:off x="5908611" y="35203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FA56E1-B7C4-4A55-8B66-00A53F5A3627}"/>
              </a:ext>
            </a:extLst>
          </p:cNvPr>
          <p:cNvSpPr txBox="1"/>
          <p:nvPr/>
        </p:nvSpPr>
        <p:spPr>
          <a:xfrm>
            <a:off x="5828537" y="382192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299E9B-0A27-49D3-BB62-2AB65C4EC174}"/>
              </a:ext>
            </a:extLst>
          </p:cNvPr>
          <p:cNvSpPr txBox="1"/>
          <p:nvPr/>
        </p:nvSpPr>
        <p:spPr>
          <a:xfrm>
            <a:off x="5705025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CB9D84-F483-4B39-9BD9-98EBE440211C}"/>
              </a:ext>
            </a:extLst>
          </p:cNvPr>
          <p:cNvSpPr txBox="1"/>
          <p:nvPr/>
        </p:nvSpPr>
        <p:spPr>
          <a:xfrm>
            <a:off x="5958889" y="4310696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2BCC8B-EBFB-42B8-AC30-37E8B49E335F}"/>
              </a:ext>
            </a:extLst>
          </p:cNvPr>
          <p:cNvSpPr txBox="1"/>
          <p:nvPr/>
        </p:nvSpPr>
        <p:spPr>
          <a:xfrm>
            <a:off x="8924827" y="2599043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B0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A5C5F-7E63-449D-8222-F9788231A665}"/>
              </a:ext>
            </a:extLst>
          </p:cNvPr>
          <p:cNvSpPr txBox="1"/>
          <p:nvPr/>
        </p:nvSpPr>
        <p:spPr>
          <a:xfrm>
            <a:off x="8997367" y="3181766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FAF52D-2B74-4C02-9303-CBF3AA7F0C77}"/>
              </a:ext>
            </a:extLst>
          </p:cNvPr>
          <p:cNvSpPr txBox="1"/>
          <p:nvPr/>
        </p:nvSpPr>
        <p:spPr>
          <a:xfrm>
            <a:off x="9217492" y="2993940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E2B130-93D2-4917-BDD0-26C5DF035A82}"/>
              </a:ext>
            </a:extLst>
          </p:cNvPr>
          <p:cNvSpPr txBox="1"/>
          <p:nvPr/>
        </p:nvSpPr>
        <p:spPr>
          <a:xfrm>
            <a:off x="9525242" y="2791743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4C9C11-060E-4FD1-8489-75A084567029}"/>
              </a:ext>
            </a:extLst>
          </p:cNvPr>
          <p:cNvSpPr txBox="1"/>
          <p:nvPr/>
        </p:nvSpPr>
        <p:spPr>
          <a:xfrm>
            <a:off x="9421934" y="2477010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DC91E2-CDBF-44D5-8790-4CC9A82D1137}"/>
              </a:ext>
            </a:extLst>
          </p:cNvPr>
          <p:cNvSpPr txBox="1"/>
          <p:nvPr/>
        </p:nvSpPr>
        <p:spPr>
          <a:xfrm>
            <a:off x="9316784" y="2192008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7D4E47-BE3A-471A-97F7-FB915D3C5654}"/>
              </a:ext>
            </a:extLst>
          </p:cNvPr>
          <p:cNvSpPr txBox="1"/>
          <p:nvPr/>
        </p:nvSpPr>
        <p:spPr>
          <a:xfrm>
            <a:off x="9005167" y="220001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811B95-4E53-455F-9B4B-4552DF52F7A4}"/>
              </a:ext>
            </a:extLst>
          </p:cNvPr>
          <p:cNvSpPr txBox="1"/>
          <p:nvPr/>
        </p:nvSpPr>
        <p:spPr>
          <a:xfrm>
            <a:off x="8664763" y="2195278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71FDDC-26E2-478D-904E-EF29861CE213}"/>
              </a:ext>
            </a:extLst>
          </p:cNvPr>
          <p:cNvSpPr txBox="1"/>
          <p:nvPr/>
        </p:nvSpPr>
        <p:spPr>
          <a:xfrm>
            <a:off x="8537706" y="2505725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E9DAAC-E29F-40BC-B92F-A3DA675DC09D}"/>
              </a:ext>
            </a:extLst>
          </p:cNvPr>
          <p:cNvSpPr txBox="1"/>
          <p:nvPr/>
        </p:nvSpPr>
        <p:spPr>
          <a:xfrm>
            <a:off x="8414194" y="2791744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6C8843-13C7-4D40-B220-D071C09DEADD}"/>
              </a:ext>
            </a:extLst>
          </p:cNvPr>
          <p:cNvSpPr txBox="1"/>
          <p:nvPr/>
        </p:nvSpPr>
        <p:spPr>
          <a:xfrm>
            <a:off x="8702197" y="2994492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B2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726A66-DDCE-483C-B7BC-F57A542D31DD}"/>
              </a:ext>
            </a:extLst>
          </p:cNvPr>
          <p:cNvSpPr txBox="1"/>
          <p:nvPr/>
        </p:nvSpPr>
        <p:spPr>
          <a:xfrm>
            <a:off x="10372581" y="2547575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Y0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937E34-017B-42C1-B4A9-99F44672A33C}"/>
              </a:ext>
            </a:extLst>
          </p:cNvPr>
          <p:cNvSpPr txBox="1"/>
          <p:nvPr/>
        </p:nvSpPr>
        <p:spPr>
          <a:xfrm>
            <a:off x="10445121" y="313029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Y1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85A87A-8525-447C-9571-2D7958AC90A6}"/>
              </a:ext>
            </a:extLst>
          </p:cNvPr>
          <p:cNvSpPr txBox="1"/>
          <p:nvPr/>
        </p:nvSpPr>
        <p:spPr>
          <a:xfrm>
            <a:off x="10628825" y="2952394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Y10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98F3FB-BBCA-4E46-906E-DD4CE2369A26}"/>
              </a:ext>
            </a:extLst>
          </p:cNvPr>
          <p:cNvSpPr txBox="1"/>
          <p:nvPr/>
        </p:nvSpPr>
        <p:spPr>
          <a:xfrm>
            <a:off x="10958614" y="2785085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Y9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5A0180-5044-416B-823E-C32FC67151DB}"/>
              </a:ext>
            </a:extLst>
          </p:cNvPr>
          <p:cNvSpPr txBox="1"/>
          <p:nvPr/>
        </p:nvSpPr>
        <p:spPr>
          <a:xfrm>
            <a:off x="10815656" y="242570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Y8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3D228D-C5E3-443C-A19A-5286861CF954}"/>
              </a:ext>
            </a:extLst>
          </p:cNvPr>
          <p:cNvSpPr txBox="1"/>
          <p:nvPr/>
        </p:nvSpPr>
        <p:spPr>
          <a:xfrm>
            <a:off x="10719820" y="215922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Y7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302D2C-2E80-43E4-82FB-71AC43FDFAD5}"/>
              </a:ext>
            </a:extLst>
          </p:cNvPr>
          <p:cNvSpPr txBox="1"/>
          <p:nvPr/>
        </p:nvSpPr>
        <p:spPr>
          <a:xfrm>
            <a:off x="10409555" y="215774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Y6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C71ED3-AC8A-4369-ABAA-010446F79E94}"/>
              </a:ext>
            </a:extLst>
          </p:cNvPr>
          <p:cNvSpPr txBox="1"/>
          <p:nvPr/>
        </p:nvSpPr>
        <p:spPr>
          <a:xfrm>
            <a:off x="10065534" y="215264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Y5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4DB82A-F866-45BE-9EAA-5FE659698D5E}"/>
              </a:ext>
            </a:extLst>
          </p:cNvPr>
          <p:cNvSpPr txBox="1"/>
          <p:nvPr/>
        </p:nvSpPr>
        <p:spPr>
          <a:xfrm>
            <a:off x="9985460" y="2454257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Y4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12381A-AC6C-47E2-B435-ADDB488DD5E8}"/>
              </a:ext>
            </a:extLst>
          </p:cNvPr>
          <p:cNvSpPr txBox="1"/>
          <p:nvPr/>
        </p:nvSpPr>
        <p:spPr>
          <a:xfrm>
            <a:off x="9888210" y="2784844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Y3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A1C08AD-D783-404C-99F7-C3167D15128C}"/>
              </a:ext>
            </a:extLst>
          </p:cNvPr>
          <p:cNvSpPr txBox="1"/>
          <p:nvPr/>
        </p:nvSpPr>
        <p:spPr>
          <a:xfrm>
            <a:off x="10160035" y="2951233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Y2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4AAF4-FE75-40BB-9E67-EFBBAFCEEB43}"/>
              </a:ext>
            </a:extLst>
          </p:cNvPr>
          <p:cNvSpPr txBox="1"/>
          <p:nvPr/>
        </p:nvSpPr>
        <p:spPr>
          <a:xfrm>
            <a:off x="10842349" y="3915247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O0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CD3DC4-1DB1-4750-9071-BF5F423B57EA}"/>
              </a:ext>
            </a:extLst>
          </p:cNvPr>
          <p:cNvSpPr txBox="1"/>
          <p:nvPr/>
        </p:nvSpPr>
        <p:spPr>
          <a:xfrm>
            <a:off x="10914889" y="449797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720A81-5A7E-4458-A941-B0F5C9666872}"/>
              </a:ext>
            </a:extLst>
          </p:cNvPr>
          <p:cNvSpPr txBox="1"/>
          <p:nvPr/>
        </p:nvSpPr>
        <p:spPr>
          <a:xfrm>
            <a:off x="11074755" y="433096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7FE2C3-CC95-4C0D-927A-D0DD852F8FFE}"/>
              </a:ext>
            </a:extLst>
          </p:cNvPr>
          <p:cNvSpPr txBox="1"/>
          <p:nvPr/>
        </p:nvSpPr>
        <p:spPr>
          <a:xfrm>
            <a:off x="11408935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6F5FC4-96B0-42C2-A823-9B391EA64568}"/>
              </a:ext>
            </a:extLst>
          </p:cNvPr>
          <p:cNvSpPr txBox="1"/>
          <p:nvPr/>
        </p:nvSpPr>
        <p:spPr>
          <a:xfrm>
            <a:off x="11285424" y="379337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06886D-4CF2-4C7F-A08E-3B3A8BAE3DC1}"/>
              </a:ext>
            </a:extLst>
          </p:cNvPr>
          <p:cNvSpPr txBox="1"/>
          <p:nvPr/>
        </p:nvSpPr>
        <p:spPr>
          <a:xfrm>
            <a:off x="11189588" y="352690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1466AE-6D35-4538-96D2-2C2C32587AB1}"/>
              </a:ext>
            </a:extLst>
          </p:cNvPr>
          <p:cNvSpPr txBox="1"/>
          <p:nvPr/>
        </p:nvSpPr>
        <p:spPr>
          <a:xfrm>
            <a:off x="10879323" y="35254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3EEB70-A551-4C9F-8567-ED074AF005A4}"/>
              </a:ext>
            </a:extLst>
          </p:cNvPr>
          <p:cNvSpPr txBox="1"/>
          <p:nvPr/>
        </p:nvSpPr>
        <p:spPr>
          <a:xfrm>
            <a:off x="10535302" y="35203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10863D-B8D2-4E71-9146-257A2AFE57CC}"/>
              </a:ext>
            </a:extLst>
          </p:cNvPr>
          <p:cNvSpPr txBox="1"/>
          <p:nvPr/>
        </p:nvSpPr>
        <p:spPr>
          <a:xfrm>
            <a:off x="10455228" y="382192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C4977F-84D1-46F3-840A-D02F8F82683A}"/>
              </a:ext>
            </a:extLst>
          </p:cNvPr>
          <p:cNvSpPr txBox="1"/>
          <p:nvPr/>
        </p:nvSpPr>
        <p:spPr>
          <a:xfrm>
            <a:off x="10331716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DB192F-B95C-4B0F-A8C0-4D3A71940D04}"/>
              </a:ext>
            </a:extLst>
          </p:cNvPr>
          <p:cNvSpPr txBox="1"/>
          <p:nvPr/>
        </p:nvSpPr>
        <p:spPr>
          <a:xfrm>
            <a:off x="10611478" y="4310696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O2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A19F7D-3883-46CA-8273-EFA1AA8BC040}"/>
              </a:ext>
            </a:extLst>
          </p:cNvPr>
          <p:cNvSpPr txBox="1"/>
          <p:nvPr/>
        </p:nvSpPr>
        <p:spPr>
          <a:xfrm>
            <a:off x="9678703" y="4769360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Gr0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73113E-11A7-4943-8119-23E4B7CD8303}"/>
              </a:ext>
            </a:extLst>
          </p:cNvPr>
          <p:cNvSpPr txBox="1"/>
          <p:nvPr/>
        </p:nvSpPr>
        <p:spPr>
          <a:xfrm>
            <a:off x="9751243" y="535208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5A39C9-CF21-4F9D-8BDE-8CD14C2F6068}"/>
              </a:ext>
            </a:extLst>
          </p:cNvPr>
          <p:cNvSpPr txBox="1"/>
          <p:nvPr/>
        </p:nvSpPr>
        <p:spPr>
          <a:xfrm>
            <a:off x="9881580" y="5164809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19DE0E0-4569-4991-92CA-397D1D6B7A4B}"/>
              </a:ext>
            </a:extLst>
          </p:cNvPr>
          <p:cNvSpPr txBox="1"/>
          <p:nvPr/>
        </p:nvSpPr>
        <p:spPr>
          <a:xfrm>
            <a:off x="10245289" y="496206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F9B99E-27A4-4743-B4F9-ACDC2B99D131}"/>
              </a:ext>
            </a:extLst>
          </p:cNvPr>
          <p:cNvSpPr txBox="1"/>
          <p:nvPr/>
        </p:nvSpPr>
        <p:spPr>
          <a:xfrm>
            <a:off x="10121778" y="464749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BB0325-CF03-4472-8680-DC06A0F5275F}"/>
              </a:ext>
            </a:extLst>
          </p:cNvPr>
          <p:cNvSpPr txBox="1"/>
          <p:nvPr/>
        </p:nvSpPr>
        <p:spPr>
          <a:xfrm>
            <a:off x="10025942" y="438101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701F619-62D6-4A86-AC9C-DB5A79794A0D}"/>
              </a:ext>
            </a:extLst>
          </p:cNvPr>
          <p:cNvSpPr txBox="1"/>
          <p:nvPr/>
        </p:nvSpPr>
        <p:spPr>
          <a:xfrm>
            <a:off x="9715677" y="437953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19F3E3-88BF-48C9-9FD9-555D7FB86534}"/>
              </a:ext>
            </a:extLst>
          </p:cNvPr>
          <p:cNvSpPr txBox="1"/>
          <p:nvPr/>
        </p:nvSpPr>
        <p:spPr>
          <a:xfrm>
            <a:off x="9371656" y="437443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60FBDB9-D826-4B57-9967-A34A15E7FA63}"/>
              </a:ext>
            </a:extLst>
          </p:cNvPr>
          <p:cNvSpPr txBox="1"/>
          <p:nvPr/>
        </p:nvSpPr>
        <p:spPr>
          <a:xfrm>
            <a:off x="9291582" y="4676042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596415-2E33-400D-A597-0A5262C5ED9A}"/>
              </a:ext>
            </a:extLst>
          </p:cNvPr>
          <p:cNvSpPr txBox="1"/>
          <p:nvPr/>
        </p:nvSpPr>
        <p:spPr>
          <a:xfrm>
            <a:off x="9168070" y="496206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2F8FA3C-C056-4730-ABFA-85FD46045C22}"/>
              </a:ext>
            </a:extLst>
          </p:cNvPr>
          <p:cNvSpPr txBox="1"/>
          <p:nvPr/>
        </p:nvSpPr>
        <p:spPr>
          <a:xfrm>
            <a:off x="9421934" y="5164809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Gr2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4271E5B-978E-4E67-8E08-798CBC12E629}"/>
              </a:ext>
            </a:extLst>
          </p:cNvPr>
          <p:cNvSpPr txBox="1"/>
          <p:nvPr/>
        </p:nvSpPr>
        <p:spPr>
          <a:xfrm>
            <a:off x="8585850" y="3942252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Pi0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D326C7-0B7C-4A11-BDD5-60334628C2FA}"/>
              </a:ext>
            </a:extLst>
          </p:cNvPr>
          <p:cNvSpPr txBox="1"/>
          <p:nvPr/>
        </p:nvSpPr>
        <p:spPr>
          <a:xfrm>
            <a:off x="8589577" y="452582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D9FBF7-4D7B-4DC5-ADE3-7AACA47018B2}"/>
              </a:ext>
            </a:extLst>
          </p:cNvPr>
          <p:cNvSpPr txBox="1"/>
          <p:nvPr/>
        </p:nvSpPr>
        <p:spPr>
          <a:xfrm>
            <a:off x="8775856" y="4321281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A48D5F-B340-496B-8422-49A64970DBAB}"/>
              </a:ext>
            </a:extLst>
          </p:cNvPr>
          <p:cNvSpPr txBox="1"/>
          <p:nvPr/>
        </p:nvSpPr>
        <p:spPr>
          <a:xfrm>
            <a:off x="9083622" y="4135807"/>
            <a:ext cx="50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1C4357B-3AD4-4DB3-80C9-B108F8B5800A}"/>
              </a:ext>
            </a:extLst>
          </p:cNvPr>
          <p:cNvSpPr txBox="1"/>
          <p:nvPr/>
        </p:nvSpPr>
        <p:spPr>
          <a:xfrm>
            <a:off x="8960112" y="382123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AD31B9-A4D0-4E75-A254-81E7EF799687}"/>
              </a:ext>
            </a:extLst>
          </p:cNvPr>
          <p:cNvSpPr txBox="1"/>
          <p:nvPr/>
        </p:nvSpPr>
        <p:spPr>
          <a:xfrm>
            <a:off x="8864276" y="355475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8EBFE86-BAB1-41A2-A90F-DB3C73491E05}"/>
              </a:ext>
            </a:extLst>
          </p:cNvPr>
          <p:cNvSpPr txBox="1"/>
          <p:nvPr/>
        </p:nvSpPr>
        <p:spPr>
          <a:xfrm>
            <a:off x="8554011" y="355327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292ECE7-503E-4D39-97A5-FD05F52D041A}"/>
              </a:ext>
            </a:extLst>
          </p:cNvPr>
          <p:cNvSpPr txBox="1"/>
          <p:nvPr/>
        </p:nvSpPr>
        <p:spPr>
          <a:xfrm>
            <a:off x="8236260" y="3521960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53BC83A-6F60-4803-8B08-1EA771222749}"/>
              </a:ext>
            </a:extLst>
          </p:cNvPr>
          <p:cNvSpPr txBox="1"/>
          <p:nvPr/>
        </p:nvSpPr>
        <p:spPr>
          <a:xfrm>
            <a:off x="8173501" y="3803899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0620F4-AEB9-4A2B-A2F8-02CE5914DC06}"/>
              </a:ext>
            </a:extLst>
          </p:cNvPr>
          <p:cNvSpPr txBox="1"/>
          <p:nvPr/>
        </p:nvSpPr>
        <p:spPr>
          <a:xfrm>
            <a:off x="8006404" y="413580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2AF87E-322E-4D7A-BE12-FB2FB060BA54}"/>
              </a:ext>
            </a:extLst>
          </p:cNvPr>
          <p:cNvSpPr txBox="1"/>
          <p:nvPr/>
        </p:nvSpPr>
        <p:spPr>
          <a:xfrm>
            <a:off x="8322682" y="4338555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Pi2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CEC2F50-473D-4668-8FCF-B1A6EF65DE15}"/>
              </a:ext>
            </a:extLst>
          </p:cNvPr>
          <p:cNvSpPr txBox="1"/>
          <p:nvPr/>
        </p:nvSpPr>
        <p:spPr>
          <a:xfrm>
            <a:off x="5055767" y="3548179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Pr0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739BA08-4D6C-443A-A3A7-3A6D05B301F9}"/>
              </a:ext>
            </a:extLst>
          </p:cNvPr>
          <p:cNvSpPr txBox="1"/>
          <p:nvPr/>
        </p:nvSpPr>
        <p:spPr>
          <a:xfrm>
            <a:off x="5110636" y="399799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01B931D-AA21-4291-8222-3625F35250EB}"/>
              </a:ext>
            </a:extLst>
          </p:cNvPr>
          <p:cNvSpPr txBox="1"/>
          <p:nvPr/>
        </p:nvSpPr>
        <p:spPr>
          <a:xfrm>
            <a:off x="5873694" y="3214129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06D0592-B62D-43CC-8E92-AD8AB06C2422}"/>
              </a:ext>
            </a:extLst>
          </p:cNvPr>
          <p:cNvSpPr txBox="1"/>
          <p:nvPr/>
        </p:nvSpPr>
        <p:spPr>
          <a:xfrm>
            <a:off x="6244310" y="318323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EA495C3-C419-45C8-A846-9FB2E653644F}"/>
              </a:ext>
            </a:extLst>
          </p:cNvPr>
          <p:cNvSpPr txBox="1"/>
          <p:nvPr/>
        </p:nvSpPr>
        <p:spPr>
          <a:xfrm>
            <a:off x="6562259" y="320475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B15DD2F-1DC7-49DA-8EEE-7B7EB531F115}"/>
              </a:ext>
            </a:extLst>
          </p:cNvPr>
          <p:cNvSpPr txBox="1"/>
          <p:nvPr/>
        </p:nvSpPr>
        <p:spPr>
          <a:xfrm>
            <a:off x="5313139" y="323024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34D7B98-6323-4D90-A4EC-1898C8EBD696}"/>
              </a:ext>
            </a:extLst>
          </p:cNvPr>
          <p:cNvSpPr txBox="1"/>
          <p:nvPr/>
        </p:nvSpPr>
        <p:spPr>
          <a:xfrm>
            <a:off x="5066116" y="300791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A79E3D5-5B5C-4601-9C9C-A4B1840FBC4E}"/>
              </a:ext>
            </a:extLst>
          </p:cNvPr>
          <p:cNvSpPr txBox="1"/>
          <p:nvPr/>
        </p:nvSpPr>
        <p:spPr>
          <a:xfrm>
            <a:off x="4810630" y="320662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E45F056-84EA-4520-93B6-349E0C6BBC7A}"/>
              </a:ext>
            </a:extLst>
          </p:cNvPr>
          <p:cNvSpPr txBox="1"/>
          <p:nvPr/>
        </p:nvSpPr>
        <p:spPr>
          <a:xfrm>
            <a:off x="4498744" y="338400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7E46DB9-98C0-47F6-BC22-3095A42EC707}"/>
              </a:ext>
            </a:extLst>
          </p:cNvPr>
          <p:cNvSpPr txBox="1"/>
          <p:nvPr/>
        </p:nvSpPr>
        <p:spPr>
          <a:xfrm>
            <a:off x="4617040" y="371470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E7A0E7A-B576-43CF-930A-2219942296A1}"/>
              </a:ext>
            </a:extLst>
          </p:cNvPr>
          <p:cNvSpPr txBox="1"/>
          <p:nvPr/>
        </p:nvSpPr>
        <p:spPr>
          <a:xfrm>
            <a:off x="4674223" y="401638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Pr2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5EA7D08-5354-47D7-B10E-1F6166A9C5E7}"/>
              </a:ext>
            </a:extLst>
          </p:cNvPr>
          <p:cNvSpPr txBox="1"/>
          <p:nvPr/>
        </p:nvSpPr>
        <p:spPr>
          <a:xfrm>
            <a:off x="6237236" y="271500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W0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015A139-A584-43B6-A67A-AEE2DF911FCF}"/>
              </a:ext>
            </a:extLst>
          </p:cNvPr>
          <p:cNvSpPr txBox="1"/>
          <p:nvPr/>
        </p:nvSpPr>
        <p:spPr>
          <a:xfrm>
            <a:off x="6986911" y="374151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W1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8142039-4A4F-42D6-B855-25DF74679D51}"/>
              </a:ext>
            </a:extLst>
          </p:cNvPr>
          <p:cNvSpPr txBox="1"/>
          <p:nvPr/>
        </p:nvSpPr>
        <p:spPr>
          <a:xfrm>
            <a:off x="7019386" y="406092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W10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3C52240-6FBA-4A82-9C08-57FA0DD6D640}"/>
              </a:ext>
            </a:extLst>
          </p:cNvPr>
          <p:cNvSpPr txBox="1"/>
          <p:nvPr/>
        </p:nvSpPr>
        <p:spPr>
          <a:xfrm>
            <a:off x="6661250" y="288152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W9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69AC5A4-224F-4988-86AE-5F50BD92A87A}"/>
              </a:ext>
            </a:extLst>
          </p:cNvPr>
          <p:cNvSpPr txBox="1"/>
          <p:nvPr/>
        </p:nvSpPr>
        <p:spPr>
          <a:xfrm>
            <a:off x="6759018" y="259377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W8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8A452E6-EF40-4D03-AC7F-516FDFD3F8C4}"/>
              </a:ext>
            </a:extLst>
          </p:cNvPr>
          <p:cNvSpPr txBox="1"/>
          <p:nvPr/>
        </p:nvSpPr>
        <p:spPr>
          <a:xfrm>
            <a:off x="6494608" y="239706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W7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522D5D-863E-4015-8BF1-E4A9F26FD16D}"/>
              </a:ext>
            </a:extLst>
          </p:cNvPr>
          <p:cNvSpPr txBox="1"/>
          <p:nvPr/>
        </p:nvSpPr>
        <p:spPr>
          <a:xfrm>
            <a:off x="6247585" y="217473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W6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9951D13-240B-4E02-9843-EB62C043506F}"/>
              </a:ext>
            </a:extLst>
          </p:cNvPr>
          <p:cNvSpPr txBox="1"/>
          <p:nvPr/>
        </p:nvSpPr>
        <p:spPr>
          <a:xfrm>
            <a:off x="5992099" y="237345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W5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ABFAA3F-008E-4130-B19C-E0DE8A9056C9}"/>
              </a:ext>
            </a:extLst>
          </p:cNvPr>
          <p:cNvSpPr txBox="1"/>
          <p:nvPr/>
        </p:nvSpPr>
        <p:spPr>
          <a:xfrm>
            <a:off x="5680213" y="255082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W4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50ECA4B-B492-4FAC-8BA6-ED94A467DA87}"/>
              </a:ext>
            </a:extLst>
          </p:cNvPr>
          <p:cNvSpPr txBox="1"/>
          <p:nvPr/>
        </p:nvSpPr>
        <p:spPr>
          <a:xfrm>
            <a:off x="5798509" y="288152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W3</a:t>
            </a:r>
            <a:endParaRPr lang="LID4096" sz="12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2531FEC-CD46-4E37-97D4-45A019DBDD4A}"/>
              </a:ext>
            </a:extLst>
          </p:cNvPr>
          <p:cNvSpPr txBox="1"/>
          <p:nvPr/>
        </p:nvSpPr>
        <p:spPr>
          <a:xfrm>
            <a:off x="6853012" y="3432683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W2</a:t>
            </a:r>
            <a:endParaRPr lang="LID4096" sz="140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1EED25B-8722-412E-AEAD-C96D13B5AA27}"/>
              </a:ext>
            </a:extLst>
          </p:cNvPr>
          <p:cNvSpPr txBox="1"/>
          <p:nvPr/>
        </p:nvSpPr>
        <p:spPr>
          <a:xfrm>
            <a:off x="5508641" y="4939925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T0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68C4CF0-DC69-46E0-82B0-08AF54D54ACF}"/>
              </a:ext>
            </a:extLst>
          </p:cNvPr>
          <p:cNvSpPr txBox="1"/>
          <p:nvPr/>
        </p:nvSpPr>
        <p:spPr>
          <a:xfrm>
            <a:off x="5563510" y="5389742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C946890-AC84-4A97-9907-CEA414FE6275}"/>
              </a:ext>
            </a:extLst>
          </p:cNvPr>
          <p:cNvSpPr txBox="1"/>
          <p:nvPr/>
        </p:nvSpPr>
        <p:spPr>
          <a:xfrm>
            <a:off x="5881633" y="538927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B73AB55-CA73-46C5-998F-B0F229B83E2B}"/>
              </a:ext>
            </a:extLst>
          </p:cNvPr>
          <p:cNvSpPr txBox="1"/>
          <p:nvPr/>
        </p:nvSpPr>
        <p:spPr>
          <a:xfrm>
            <a:off x="5932655" y="510644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3731382-7B81-460D-99FB-D62C79782493}"/>
              </a:ext>
            </a:extLst>
          </p:cNvPr>
          <p:cNvSpPr txBox="1"/>
          <p:nvPr/>
        </p:nvSpPr>
        <p:spPr>
          <a:xfrm>
            <a:off x="5455108" y="4027855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5A3EDF-59E0-4DCB-8128-E938AD73CE22}"/>
              </a:ext>
            </a:extLst>
          </p:cNvPr>
          <p:cNvSpPr txBox="1"/>
          <p:nvPr/>
        </p:nvSpPr>
        <p:spPr>
          <a:xfrm>
            <a:off x="5544076" y="3726202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B5E3797-E653-4A8D-A56F-F4BEBEB6610A}"/>
              </a:ext>
            </a:extLst>
          </p:cNvPr>
          <p:cNvSpPr txBox="1"/>
          <p:nvPr/>
        </p:nvSpPr>
        <p:spPr>
          <a:xfrm>
            <a:off x="5659761" y="343268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0CE3C13-BBA0-416D-8722-D5EAC4BAEB5C}"/>
              </a:ext>
            </a:extLst>
          </p:cNvPr>
          <p:cNvSpPr txBox="1"/>
          <p:nvPr/>
        </p:nvSpPr>
        <p:spPr>
          <a:xfrm>
            <a:off x="5263504" y="459837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C07120B-B415-4517-85F1-F93B048735BD}"/>
              </a:ext>
            </a:extLst>
          </p:cNvPr>
          <p:cNvSpPr txBox="1"/>
          <p:nvPr/>
        </p:nvSpPr>
        <p:spPr>
          <a:xfrm>
            <a:off x="4951618" y="477574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818627F-AB83-4EB0-A1BC-19534BB5978E}"/>
              </a:ext>
            </a:extLst>
          </p:cNvPr>
          <p:cNvSpPr txBox="1"/>
          <p:nvPr/>
        </p:nvSpPr>
        <p:spPr>
          <a:xfrm>
            <a:off x="5069914" y="510644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EF4113E-E06D-4571-BBAD-1153B2CB15ED}"/>
              </a:ext>
            </a:extLst>
          </p:cNvPr>
          <p:cNvSpPr txBox="1"/>
          <p:nvPr/>
        </p:nvSpPr>
        <p:spPr>
          <a:xfrm>
            <a:off x="5188621" y="539634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T2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1972FBA-0D86-46CA-A0F8-2C7A7547258B}"/>
              </a:ext>
            </a:extLst>
          </p:cNvPr>
          <p:cNvSpPr txBox="1"/>
          <p:nvPr/>
        </p:nvSpPr>
        <p:spPr>
          <a:xfrm>
            <a:off x="6965602" y="4962018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H0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4283B7A-8182-49AA-A102-612F9FE501F1}"/>
              </a:ext>
            </a:extLst>
          </p:cNvPr>
          <p:cNvSpPr txBox="1"/>
          <p:nvPr/>
        </p:nvSpPr>
        <p:spPr>
          <a:xfrm>
            <a:off x="6992905" y="5414252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E44610-0F13-45E1-97F7-BDB049D42EAE}"/>
              </a:ext>
            </a:extLst>
          </p:cNvPr>
          <p:cNvSpPr txBox="1"/>
          <p:nvPr/>
        </p:nvSpPr>
        <p:spPr>
          <a:xfrm>
            <a:off x="7291832" y="5423611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05604C-E0CA-42B2-9814-28533441A480}"/>
              </a:ext>
            </a:extLst>
          </p:cNvPr>
          <p:cNvSpPr txBox="1"/>
          <p:nvPr/>
        </p:nvSpPr>
        <p:spPr>
          <a:xfrm>
            <a:off x="7389616" y="512853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F90932E-EFDB-4BC4-89CE-BAF78590FC05}"/>
              </a:ext>
            </a:extLst>
          </p:cNvPr>
          <p:cNvSpPr txBox="1"/>
          <p:nvPr/>
        </p:nvSpPr>
        <p:spPr>
          <a:xfrm>
            <a:off x="7487384" y="484078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48AF9F6-9DB4-4C54-B1B6-CC6744A933C5}"/>
              </a:ext>
            </a:extLst>
          </p:cNvPr>
          <p:cNvSpPr txBox="1"/>
          <p:nvPr/>
        </p:nvSpPr>
        <p:spPr>
          <a:xfrm>
            <a:off x="7222974" y="464408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EF0A811-2106-49FC-98A7-0BD3FA5F7549}"/>
              </a:ext>
            </a:extLst>
          </p:cNvPr>
          <p:cNvSpPr txBox="1"/>
          <p:nvPr/>
        </p:nvSpPr>
        <p:spPr>
          <a:xfrm>
            <a:off x="6052990" y="4783477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D82D9EC-9209-420F-A418-76700DB67DBA}"/>
              </a:ext>
            </a:extLst>
          </p:cNvPr>
          <p:cNvSpPr txBox="1"/>
          <p:nvPr/>
        </p:nvSpPr>
        <p:spPr>
          <a:xfrm>
            <a:off x="5771226" y="4591063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FF2041-A536-4F3F-9FA0-2D623EDE31D2}"/>
              </a:ext>
            </a:extLst>
          </p:cNvPr>
          <p:cNvSpPr txBox="1"/>
          <p:nvPr/>
        </p:nvSpPr>
        <p:spPr>
          <a:xfrm>
            <a:off x="5556434" y="439899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EDE9B89-CEDB-41AA-BAB3-F173F332F63A}"/>
              </a:ext>
            </a:extLst>
          </p:cNvPr>
          <p:cNvSpPr txBox="1"/>
          <p:nvPr/>
        </p:nvSpPr>
        <p:spPr>
          <a:xfrm>
            <a:off x="6526875" y="512853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92BEC20-090E-47C0-B907-8DE50D1EF7D6}"/>
              </a:ext>
            </a:extLst>
          </p:cNvPr>
          <p:cNvSpPr txBox="1"/>
          <p:nvPr/>
        </p:nvSpPr>
        <p:spPr>
          <a:xfrm>
            <a:off x="6618004" y="543297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H2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54D4933-2E10-4BFE-8FE4-D0982BB7F585}"/>
              </a:ext>
            </a:extLst>
          </p:cNvPr>
          <p:cNvSpPr txBox="1"/>
          <p:nvPr/>
        </p:nvSpPr>
        <p:spPr>
          <a:xfrm>
            <a:off x="7399681" y="3567033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R0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358B65B-B41F-4D49-9E46-3065A2F58746}"/>
              </a:ext>
            </a:extLst>
          </p:cNvPr>
          <p:cNvSpPr txBox="1"/>
          <p:nvPr/>
        </p:nvSpPr>
        <p:spPr>
          <a:xfrm>
            <a:off x="7454550" y="4016850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125F35-36BE-4665-B738-D27EA55D2C56}"/>
              </a:ext>
            </a:extLst>
          </p:cNvPr>
          <p:cNvSpPr txBox="1"/>
          <p:nvPr/>
        </p:nvSpPr>
        <p:spPr>
          <a:xfrm>
            <a:off x="7701479" y="4044282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DD95C27-0C61-49CC-AF86-FEB4EEF51213}"/>
              </a:ext>
            </a:extLst>
          </p:cNvPr>
          <p:cNvSpPr txBox="1"/>
          <p:nvPr/>
        </p:nvSpPr>
        <p:spPr>
          <a:xfrm>
            <a:off x="7823695" y="373355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A1CC3AE-3606-4FA5-9D2B-88F1037315E7}"/>
              </a:ext>
            </a:extLst>
          </p:cNvPr>
          <p:cNvSpPr txBox="1"/>
          <p:nvPr/>
        </p:nvSpPr>
        <p:spPr>
          <a:xfrm>
            <a:off x="7921463" y="344580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D57A864-37BB-43EF-A078-E4250DD1C6E1}"/>
              </a:ext>
            </a:extLst>
          </p:cNvPr>
          <p:cNvSpPr txBox="1"/>
          <p:nvPr/>
        </p:nvSpPr>
        <p:spPr>
          <a:xfrm>
            <a:off x="7657053" y="3249095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C20F43A-5C2F-4EC6-A53F-FDCE238EB2CA}"/>
              </a:ext>
            </a:extLst>
          </p:cNvPr>
          <p:cNvSpPr txBox="1"/>
          <p:nvPr/>
        </p:nvSpPr>
        <p:spPr>
          <a:xfrm>
            <a:off x="7410030" y="3026765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7678E83-279B-4C66-B560-DEA9E7198158}"/>
              </a:ext>
            </a:extLst>
          </p:cNvPr>
          <p:cNvSpPr txBox="1"/>
          <p:nvPr/>
        </p:nvSpPr>
        <p:spPr>
          <a:xfrm>
            <a:off x="7154544" y="3225481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0CA8C0B-D68E-44A8-B332-1834FABCC09E}"/>
              </a:ext>
            </a:extLst>
          </p:cNvPr>
          <p:cNvSpPr txBox="1"/>
          <p:nvPr/>
        </p:nvSpPr>
        <p:spPr>
          <a:xfrm>
            <a:off x="6983949" y="4416347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0AA0B13-C53D-4D9B-BB31-7966B9BDD9C7}"/>
              </a:ext>
            </a:extLst>
          </p:cNvPr>
          <p:cNvSpPr txBox="1"/>
          <p:nvPr/>
        </p:nvSpPr>
        <p:spPr>
          <a:xfrm>
            <a:off x="6719449" y="4621959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40BCE14-CC29-4F8D-9179-A27F553CA9DE}"/>
              </a:ext>
            </a:extLst>
          </p:cNvPr>
          <p:cNvSpPr txBox="1"/>
          <p:nvPr/>
        </p:nvSpPr>
        <p:spPr>
          <a:xfrm>
            <a:off x="6469123" y="4760459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R2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9BD7B96-672F-42CE-96F9-3D70660E8BB2}"/>
              </a:ext>
            </a:extLst>
          </p:cNvPr>
          <p:cNvSpPr txBox="1"/>
          <p:nvPr/>
        </p:nvSpPr>
        <p:spPr>
          <a:xfrm>
            <a:off x="9708836" y="3568355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>
                <a:solidFill>
                  <a:schemeClr val="bg1"/>
                </a:solidFill>
              </a:rPr>
              <a:t>L0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1F3A9AC-B98D-4A14-A7BA-D8F55F2885D9}"/>
              </a:ext>
            </a:extLst>
          </p:cNvPr>
          <p:cNvSpPr txBox="1"/>
          <p:nvPr/>
        </p:nvSpPr>
        <p:spPr>
          <a:xfrm>
            <a:off x="9763705" y="4018172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L1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9604D75-6B11-4BCE-AAE6-D183CC8C0D59}"/>
              </a:ext>
            </a:extLst>
          </p:cNvPr>
          <p:cNvSpPr txBox="1"/>
          <p:nvPr/>
        </p:nvSpPr>
        <p:spPr>
          <a:xfrm>
            <a:off x="10019934" y="4008991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L10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64AE30D-EC26-4D8A-99A7-3277C4C539C4}"/>
              </a:ext>
            </a:extLst>
          </p:cNvPr>
          <p:cNvSpPr txBox="1"/>
          <p:nvPr/>
        </p:nvSpPr>
        <p:spPr>
          <a:xfrm>
            <a:off x="10132850" y="373487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L9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7D404E4-6525-4D34-B0D5-2A2A43A4CB63}"/>
              </a:ext>
            </a:extLst>
          </p:cNvPr>
          <p:cNvSpPr txBox="1"/>
          <p:nvPr/>
        </p:nvSpPr>
        <p:spPr>
          <a:xfrm>
            <a:off x="10230618" y="344712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L8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85ADCC2-003D-4FF8-B912-9BF03446035C}"/>
              </a:ext>
            </a:extLst>
          </p:cNvPr>
          <p:cNvSpPr txBox="1"/>
          <p:nvPr/>
        </p:nvSpPr>
        <p:spPr>
          <a:xfrm>
            <a:off x="9966208" y="325041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L7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E1FAABD-0C4D-4FEE-A83B-72A341EC2433}"/>
              </a:ext>
            </a:extLst>
          </p:cNvPr>
          <p:cNvSpPr txBox="1"/>
          <p:nvPr/>
        </p:nvSpPr>
        <p:spPr>
          <a:xfrm>
            <a:off x="9719185" y="302808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L6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7F7426E-AB04-4912-A5A6-CE362F2B4579}"/>
              </a:ext>
            </a:extLst>
          </p:cNvPr>
          <p:cNvSpPr txBox="1"/>
          <p:nvPr/>
        </p:nvSpPr>
        <p:spPr>
          <a:xfrm>
            <a:off x="9463699" y="322680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L5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72874B9-93A2-4E37-9526-3DDA5BB660EA}"/>
              </a:ext>
            </a:extLst>
          </p:cNvPr>
          <p:cNvSpPr txBox="1"/>
          <p:nvPr/>
        </p:nvSpPr>
        <p:spPr>
          <a:xfrm>
            <a:off x="9151813" y="3404178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L4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5BCFEBB-0092-4B36-B307-2BC95129686E}"/>
              </a:ext>
            </a:extLst>
          </p:cNvPr>
          <p:cNvSpPr txBox="1"/>
          <p:nvPr/>
        </p:nvSpPr>
        <p:spPr>
          <a:xfrm>
            <a:off x="9270109" y="373487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L3</a:t>
            </a:r>
            <a:endParaRPr lang="LID4096" sz="120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D1C89C8-ABF8-492A-AD50-A8382EEE67EB}"/>
              </a:ext>
            </a:extLst>
          </p:cNvPr>
          <p:cNvSpPr txBox="1"/>
          <p:nvPr/>
        </p:nvSpPr>
        <p:spPr>
          <a:xfrm>
            <a:off x="9390305" y="403369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>
                <a:solidFill>
                  <a:schemeClr val="bg1"/>
                </a:solidFill>
              </a:rPr>
              <a:t>L2</a:t>
            </a:r>
            <a:endParaRPr lang="LID4096" sz="1400">
              <a:solidFill>
                <a:schemeClr val="bg1"/>
              </a:solidFill>
            </a:endParaRPr>
          </a:p>
        </p:txBody>
      </p:sp>
      <p:sp>
        <p:nvSpPr>
          <p:cNvPr id="141" name="Content Placeholder 2">
            <a:extLst>
              <a:ext uri="{FF2B5EF4-FFF2-40B4-BE49-F238E27FC236}">
                <a16:creationId xmlns:a16="http://schemas.microsoft.com/office/drawing/2014/main" id="{8A3629C8-09E5-4285-8C74-3C99659BA92D}"/>
              </a:ext>
            </a:extLst>
          </p:cNvPr>
          <p:cNvSpPr txBox="1">
            <a:spLocks/>
          </p:cNvSpPr>
          <p:nvPr/>
        </p:nvSpPr>
        <p:spPr>
          <a:xfrm>
            <a:off x="1222248" y="2273808"/>
            <a:ext cx="3118991" cy="720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1600"/>
              <a:t>Prolog: l+ (L </a:t>
            </a:r>
            <a:r>
              <a:rPr lang="de-AT" sz="1600" err="1"/>
              <a:t>small</a:t>
            </a:r>
            <a:r>
              <a:rPr lang="de-AT" sz="1600"/>
              <a:t>-letter)</a:t>
            </a:r>
          </a:p>
          <a:p>
            <a:r>
              <a:rPr lang="de-AT" sz="1600"/>
              <a:t>Online Simulator: 1 (</a:t>
            </a:r>
            <a:r>
              <a:rPr lang="de-AT" sz="1600" err="1"/>
              <a:t>one</a:t>
            </a:r>
            <a:r>
              <a:rPr lang="de-AT" sz="1600"/>
              <a:t>) </a:t>
            </a:r>
          </a:p>
        </p:txBody>
      </p:sp>
      <p:pic>
        <p:nvPicPr>
          <p:cNvPr id="144" name="Picture 2">
            <a:extLst>
              <a:ext uri="{FF2B5EF4-FFF2-40B4-BE49-F238E27FC236}">
                <a16:creationId xmlns:a16="http://schemas.microsoft.com/office/drawing/2014/main" id="{BD08810B-C201-4C8A-A03E-93EFB8F30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006" y="437316"/>
            <a:ext cx="2271420" cy="117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599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7B3A9DC19571243AE557BD188DFB061" ma:contentTypeVersion="13" ma:contentTypeDescription="Ein neues Dokument erstellen." ma:contentTypeScope="" ma:versionID="2b1c7e1044c3330333cf483e433c9c2b">
  <xsd:schema xmlns:xsd="http://www.w3.org/2001/XMLSchema" xmlns:xs="http://www.w3.org/2001/XMLSchema" xmlns:p="http://schemas.microsoft.com/office/2006/metadata/properties" xmlns:ns3="345aba6c-1365-4e5d-b2e8-ec8ebb28e786" xmlns:ns4="4cbd0f9e-b648-4496-9290-0f36fb3fa9b6" targetNamespace="http://schemas.microsoft.com/office/2006/metadata/properties" ma:root="true" ma:fieldsID="d19be1ccd630bd93c0644ec05d616262" ns3:_="" ns4:_="">
    <xsd:import namespace="345aba6c-1365-4e5d-b2e8-ec8ebb28e786"/>
    <xsd:import namespace="4cbd0f9e-b648-4496-9290-0f36fb3fa9b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aba6c-1365-4e5d-b2e8-ec8ebb28e7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bd0f9e-b648-4496-9290-0f36fb3fa9b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3B4140-641F-4737-91E3-76E2C08DC4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BCA2AB-0010-47EE-8B81-130B574D5286}">
  <ds:schemaRefs>
    <ds:schemaRef ds:uri="345aba6c-1365-4e5d-b2e8-ec8ebb28e786"/>
    <ds:schemaRef ds:uri="4cbd0f9e-b648-4496-9290-0f36fb3fa9b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AEF450-8A59-4AB1-B2A8-6F825C0473F9}">
  <ds:schemaRefs>
    <ds:schemaRef ds:uri="345aba6c-1365-4e5d-b2e8-ec8ebb28e786"/>
    <ds:schemaRef ds:uri="4cbd0f9e-b648-4496-9290-0f36fb3fa9b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1993</Words>
  <Application>Microsoft Office PowerPoint</Application>
  <PresentationFormat>Widescreen</PresentationFormat>
  <Paragraphs>1817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Rockwell</vt:lpstr>
      <vt:lpstr>Rockwell Condensed</vt:lpstr>
      <vt:lpstr>Wingdings</vt:lpstr>
      <vt:lpstr>Wood Type</vt:lpstr>
      <vt:lpstr>Megaminx</vt:lpstr>
      <vt:lpstr>Allowed Moves </vt:lpstr>
      <vt:lpstr>Numeration Method</vt:lpstr>
      <vt:lpstr>Numeration Method</vt:lpstr>
      <vt:lpstr>Basic Moves</vt:lpstr>
      <vt:lpstr>Basic MOVES</vt:lpstr>
      <vt:lpstr>Basic MOVES</vt:lpstr>
      <vt:lpstr>Basic MOVES</vt:lpstr>
      <vt:lpstr>Basic MOVES</vt:lpstr>
      <vt:lpstr>Basic MOVES</vt:lpstr>
      <vt:lpstr>Basic MOVES</vt:lpstr>
      <vt:lpstr>Basic MOVES</vt:lpstr>
      <vt:lpstr>Basic MOVES</vt:lpstr>
      <vt:lpstr>Basic MOVES</vt:lpstr>
      <vt:lpstr>Basic MOVES</vt:lpstr>
      <vt:lpstr>Basic MOVES</vt:lpstr>
      <vt:lpstr>Basic MOVES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Megaminx</dc:title>
  <dc:creator>Abdulhamid Baghdadi</dc:creator>
  <cp:lastModifiedBy>Abdulhamid Baghdadi</cp:lastModifiedBy>
  <cp:revision>16</cp:revision>
  <dcterms:created xsi:type="dcterms:W3CDTF">2020-12-29T11:27:55Z</dcterms:created>
  <dcterms:modified xsi:type="dcterms:W3CDTF">2021-01-03T14:37:59Z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0x01010017B3A9DC19571243AE557BD188DFB061</vt:lpwstr>
  </property>
</Properties>
</file>