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</p:sldMasterIdLst>
  <p:sldIdLst>
    <p:sldId id="256" r:id="rId5"/>
    <p:sldId id="319" r:id="rId6"/>
    <p:sldId id="322" r:id="rId7"/>
    <p:sldId id="326" r:id="rId8"/>
    <p:sldId id="327" r:id="rId9"/>
    <p:sldId id="328" r:id="rId10"/>
    <p:sldId id="329" r:id="rId11"/>
    <p:sldId id="330" r:id="rId12"/>
    <p:sldId id="33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70" r:id="rId35"/>
    <p:sldId id="371" r:id="rId36"/>
    <p:sldId id="372" r:id="rId37"/>
    <p:sldId id="373" r:id="rId38"/>
    <p:sldId id="374" r:id="rId39"/>
    <p:sldId id="375" r:id="rId40"/>
    <p:sldId id="376" r:id="rId41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hamid Baghdadi" initials="AB" lastIdx="1" clrIdx="0">
    <p:extLst>
      <p:ext uri="{19B8F6BF-5375-455C-9EA6-DF929625EA0E}">
        <p15:presenceInfo xmlns:p15="http://schemas.microsoft.com/office/powerpoint/2012/main" userId="dfde9b48ecb8bf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Wiesmüller" userId="5f997160-d83e-44fd-9a33-7d9e5431d609" providerId="ADAL" clId="{468CAAD5-F1F0-413D-9F09-80A9DE97B726}"/>
    <pc:docChg chg="modSld">
      <pc:chgData name="Manuel Wiesmüller" userId="5f997160-d83e-44fd-9a33-7d9e5431d609" providerId="ADAL" clId="{468CAAD5-F1F0-413D-9F09-80A9DE97B726}" dt="2021-01-29T15:41:50.655" v="0" actId="1076"/>
      <pc:docMkLst>
        <pc:docMk/>
      </pc:docMkLst>
      <pc:sldChg chg="modSp mod">
        <pc:chgData name="Manuel Wiesmüller" userId="5f997160-d83e-44fd-9a33-7d9e5431d609" providerId="ADAL" clId="{468CAAD5-F1F0-413D-9F09-80A9DE97B726}" dt="2021-01-29T15:41:50.655" v="0" actId="1076"/>
        <pc:sldMkLst>
          <pc:docMk/>
          <pc:sldMk cId="3204174518" sldId="344"/>
        </pc:sldMkLst>
        <pc:spChg chg="mod">
          <ac:chgData name="Manuel Wiesmüller" userId="5f997160-d83e-44fd-9a33-7d9e5431d609" providerId="ADAL" clId="{468CAAD5-F1F0-413D-9F09-80A9DE97B726}" dt="2021-01-29T15:41:50.655" v="0" actId="1076"/>
          <ac:spMkLst>
            <pc:docMk/>
            <pc:sldMk cId="3204174518" sldId="344"/>
            <ac:spMk id="2" creationId="{FBE0E2EE-554C-4A05-87A1-1AFFCC4520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6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0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7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4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LID4096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0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3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7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55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6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2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03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E5C8-7628-4EC5-9425-611482A1F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err="1"/>
              <a:t>Megaminx</a:t>
            </a:r>
            <a:endParaRPr lang="LID4096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AE99A4-77BC-4B74-A6FF-3F40E9FABCD0}"/>
              </a:ext>
            </a:extLst>
          </p:cNvPr>
          <p:cNvSpPr txBox="1">
            <a:spLocks/>
          </p:cNvSpPr>
          <p:nvPr/>
        </p:nvSpPr>
        <p:spPr>
          <a:xfrm>
            <a:off x="1345056" y="3589496"/>
            <a:ext cx="10058400" cy="661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800" dirty="0"/>
              <a:t>MMR 2020 – Group 3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410440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36A-08DF-4ADA-879C-843E20D1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DDB2-FD13-4604-9310-2046EB8E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705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3" y="1399371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43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1495" y="1922591"/>
            <a:ext cx="6369008" cy="3012818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7A079F7E-A2F1-4DA1-9459-84CF4377F3F0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53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5" y="447926"/>
            <a:ext cx="10058400" cy="1609344"/>
          </a:xfrm>
        </p:spPr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1" y="1399371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45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6" y="1922591"/>
            <a:ext cx="6380083" cy="3012817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3DE3FA94-65EB-47CB-8DBA-D7289725035F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17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46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8" y="1922591"/>
            <a:ext cx="6380083" cy="3012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3458D-016B-43F0-9F0B-7084170A1753}"/>
              </a:ext>
            </a:extLst>
          </p:cNvPr>
          <p:cNvSpPr txBox="1"/>
          <p:nvPr/>
        </p:nvSpPr>
        <p:spPr>
          <a:xfrm>
            <a:off x="5065293" y="5129865"/>
            <a:ext cx="2061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SP3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154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9" y="1922591"/>
            <a:ext cx="6380080" cy="3012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647F6-2A6F-4B02-9850-37F9652CC6EA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47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878EA2D-B294-45FD-B967-84C0109022B4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44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9" y="1922591"/>
            <a:ext cx="6380080" cy="3012815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48DD7F-F9E3-491C-8170-C534E877378B}"/>
              </a:ext>
            </a:extLst>
          </p:cNvPr>
          <p:cNvSpPr txBox="1"/>
          <p:nvPr/>
        </p:nvSpPr>
        <p:spPr>
          <a:xfrm>
            <a:off x="4070993" y="5035428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SP4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AD1F-2705-4E12-8864-25A4DF7D001D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48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50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9" y="1922591"/>
            <a:ext cx="6380080" cy="3012815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48DD7F-F9E3-491C-8170-C534E877378B}"/>
              </a:ext>
            </a:extLst>
          </p:cNvPr>
          <p:cNvSpPr txBox="1"/>
          <p:nvPr/>
        </p:nvSpPr>
        <p:spPr>
          <a:xfrm>
            <a:off x="4070993" y="5035428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64DD0-7834-4546-8AD5-B00FD5EDA50D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49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3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EB7B-D813-44AD-93A6-B530E19B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6C27-3EDE-4A3D-9CB9-C4F69AAC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865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3" y="1399371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50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1495" y="1925206"/>
            <a:ext cx="6369008" cy="3007587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7A079F7E-A2F1-4DA1-9459-84CF4377F3F0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54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1" y="1399371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51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6" y="1922591"/>
            <a:ext cx="6380083" cy="3012816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3DE3FA94-65EB-47CB-8DBA-D7289725035F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407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</a:t>
            </a:r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Goal 36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colorful cube on a wood surface&#10;&#10;Description automatically generated with low confidence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5957" y="1922591"/>
            <a:ext cx="6380086" cy="30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7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52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9" y="1922591"/>
            <a:ext cx="6380080" cy="3012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3458D-016B-43F0-9F0B-7084170A1753}"/>
              </a:ext>
            </a:extLst>
          </p:cNvPr>
          <p:cNvSpPr txBox="1"/>
          <p:nvPr/>
        </p:nvSpPr>
        <p:spPr>
          <a:xfrm>
            <a:off x="5065293" y="5129865"/>
            <a:ext cx="2061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SP3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37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9" y="1914971"/>
            <a:ext cx="6380080" cy="3012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647F6-2A6F-4B02-9850-37F9652CC6EA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53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878EA2D-B294-45FD-B967-84C0109022B4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21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0" y="1930211"/>
            <a:ext cx="6380078" cy="3012815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48DD7F-F9E3-491C-8170-C534E877378B}"/>
              </a:ext>
            </a:extLst>
          </p:cNvPr>
          <p:cNvSpPr txBox="1"/>
          <p:nvPr/>
        </p:nvSpPr>
        <p:spPr>
          <a:xfrm>
            <a:off x="4070993" y="5035428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SP4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AD1F-2705-4E12-8864-25A4DF7D001D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54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887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0" y="1922591"/>
            <a:ext cx="6380078" cy="3012815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48DD7F-F9E3-491C-8170-C534E877378B}"/>
              </a:ext>
            </a:extLst>
          </p:cNvPr>
          <p:cNvSpPr txBox="1"/>
          <p:nvPr/>
        </p:nvSpPr>
        <p:spPr>
          <a:xfrm>
            <a:off x="4070993" y="5035428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64DD0-7834-4546-8AD5-B00FD5EDA50D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55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411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E98F-15CD-4BF6-81B6-EB8BE9F2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7776-5593-4420-8440-48B4FA1E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04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3" y="1399371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56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1495" y="1925206"/>
            <a:ext cx="6369007" cy="3007587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7A079F7E-A2F1-4DA1-9459-84CF4377F3F0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60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1" y="1399371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57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7" y="1922591"/>
            <a:ext cx="6380080" cy="3012816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3DE3FA94-65EB-47CB-8DBA-D7289725035F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316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58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9" y="1922591"/>
            <a:ext cx="6380080" cy="3012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3458D-016B-43F0-9F0B-7084170A1753}"/>
              </a:ext>
            </a:extLst>
          </p:cNvPr>
          <p:cNvSpPr txBox="1"/>
          <p:nvPr/>
        </p:nvSpPr>
        <p:spPr>
          <a:xfrm>
            <a:off x="5065293" y="5129865"/>
            <a:ext cx="2061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SP3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445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0" y="1914971"/>
            <a:ext cx="6380078" cy="3012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647F6-2A6F-4B02-9850-37F9652CC6EA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59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878EA2D-B294-45FD-B967-84C0109022B4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8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0" y="1930211"/>
            <a:ext cx="6380078" cy="30128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48DD7F-F9E3-491C-8170-C534E877378B}"/>
              </a:ext>
            </a:extLst>
          </p:cNvPr>
          <p:cNvSpPr txBox="1"/>
          <p:nvPr/>
        </p:nvSpPr>
        <p:spPr>
          <a:xfrm>
            <a:off x="4070993" y="5035428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SP4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AD1F-2705-4E12-8864-25A4DF7D001D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60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349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ALGORITHMS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975CB-2092-4C23-B4AA-DBAAC0D13F43}"/>
              </a:ext>
            </a:extLst>
          </p:cNvPr>
          <p:cNvSpPr txBox="1"/>
          <p:nvPr/>
        </p:nvSpPr>
        <p:spPr>
          <a:xfrm>
            <a:off x="1466229" y="5911703"/>
            <a:ext cx="291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F‘   R‘   F‘   F‘   R   F</a:t>
            </a:r>
            <a:endParaRPr lang="LID4096" sz="24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E13A67-EDE5-4B52-8282-0D27751D0038}"/>
              </a:ext>
            </a:extLst>
          </p:cNvPr>
          <p:cNvSpPr txBox="1"/>
          <p:nvPr/>
        </p:nvSpPr>
        <p:spPr>
          <a:xfrm>
            <a:off x="7556507" y="5854231"/>
            <a:ext cx="4379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  L   F   </a:t>
            </a:r>
            <a:r>
              <a:rPr lang="de-AT" sz="24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de-AT" sz="24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L‘   F‘</a:t>
            </a:r>
            <a:endParaRPr lang="LID4096" sz="24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B669F3-A5C0-42CE-9EDE-840A170E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9716" y="2163712"/>
            <a:ext cx="2853659" cy="29337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48F3EB6-86AF-4373-84CC-2C08CA529646}"/>
              </a:ext>
            </a:extLst>
          </p:cNvPr>
          <p:cNvSpPr/>
          <p:nvPr/>
        </p:nvSpPr>
        <p:spPr>
          <a:xfrm rot="8334956">
            <a:off x="3141484" y="5003119"/>
            <a:ext cx="2341202" cy="15886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4246D8-070B-4995-9B20-3053DA2708B3}"/>
              </a:ext>
            </a:extLst>
          </p:cNvPr>
          <p:cNvSpPr/>
          <p:nvPr/>
        </p:nvSpPr>
        <p:spPr>
          <a:xfrm rot="2910592">
            <a:off x="5536941" y="5130540"/>
            <a:ext cx="2212193" cy="15702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955B8-F68C-40E2-B9F5-C7406294B600}"/>
              </a:ext>
            </a:extLst>
          </p:cNvPr>
          <p:cNvSpPr txBox="1"/>
          <p:nvPr/>
        </p:nvSpPr>
        <p:spPr>
          <a:xfrm>
            <a:off x="2474246" y="5097412"/>
            <a:ext cx="90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C87FF-DC90-4712-8AF9-5473287D59B4}"/>
              </a:ext>
            </a:extLst>
          </p:cNvPr>
          <p:cNvSpPr txBox="1"/>
          <p:nvPr/>
        </p:nvSpPr>
        <p:spPr>
          <a:xfrm>
            <a:off x="8369792" y="5097412"/>
            <a:ext cx="90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529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0" y="1914971"/>
            <a:ext cx="6380078" cy="30128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48DD7F-F9E3-491C-8170-C534E877378B}"/>
              </a:ext>
            </a:extLst>
          </p:cNvPr>
          <p:cNvSpPr txBox="1"/>
          <p:nvPr/>
        </p:nvSpPr>
        <p:spPr>
          <a:xfrm>
            <a:off x="4070993" y="5035428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64DD0-7834-4546-8AD5-B00FD5EDA50D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61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5563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5ECC-6D9F-429B-9AE9-7B03BCF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F933-7DCD-4A2D-AF84-556BF690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3841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3" y="1399371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68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1495" y="1925206"/>
            <a:ext cx="6369007" cy="3007586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7A079F7E-A2F1-4DA1-9459-84CF4377F3F0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71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1" y="1399371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69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7" y="1922591"/>
            <a:ext cx="6380080" cy="301281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3DE3FA94-65EB-47CB-8DBA-D7289725035F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483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70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0" y="1922591"/>
            <a:ext cx="6380078" cy="3012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3458D-016B-43F0-9F0B-7084170A1753}"/>
              </a:ext>
            </a:extLst>
          </p:cNvPr>
          <p:cNvSpPr txBox="1"/>
          <p:nvPr/>
        </p:nvSpPr>
        <p:spPr>
          <a:xfrm>
            <a:off x="5065293" y="5129865"/>
            <a:ext cx="2061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SP3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23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0" y="1914971"/>
            <a:ext cx="6380078" cy="3012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647F6-2A6F-4B02-9850-37F9652CC6EA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71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878EA2D-B294-45FD-B967-84C0109022B4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95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1" y="1930211"/>
            <a:ext cx="6380076" cy="30128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48DD7F-F9E3-491C-8170-C534E877378B}"/>
              </a:ext>
            </a:extLst>
          </p:cNvPr>
          <p:cNvSpPr txBox="1"/>
          <p:nvPr/>
        </p:nvSpPr>
        <p:spPr>
          <a:xfrm>
            <a:off x="4070993" y="5035428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SP4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AD1F-2705-4E12-8864-25A4DF7D001D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72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955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1" y="1914971"/>
            <a:ext cx="6380076" cy="30128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48DD7F-F9E3-491C-8170-C534E877378B}"/>
              </a:ext>
            </a:extLst>
          </p:cNvPr>
          <p:cNvSpPr txBox="1"/>
          <p:nvPr/>
        </p:nvSpPr>
        <p:spPr>
          <a:xfrm>
            <a:off x="4070993" y="5035428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64DD0-7834-4546-8AD5-B00FD5EDA50D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73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023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3" y="1399371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37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7" y="1922591"/>
            <a:ext cx="6380085" cy="3012818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7A079F7E-A2F1-4DA1-9459-84CF4377F3F0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80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1" y="1399371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38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5" y="1922591"/>
            <a:ext cx="6380085" cy="3012817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3DE3FA94-65EB-47CB-8DBA-D7289725035F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11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39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8" y="1922591"/>
            <a:ext cx="6380083" cy="3012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3458D-016B-43F0-9F0B-7084170A1753}"/>
              </a:ext>
            </a:extLst>
          </p:cNvPr>
          <p:cNvSpPr txBox="1"/>
          <p:nvPr/>
        </p:nvSpPr>
        <p:spPr>
          <a:xfrm>
            <a:off x="5065293" y="5129865"/>
            <a:ext cx="2061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SP3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7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8" y="1922591"/>
            <a:ext cx="6380083" cy="3012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647F6-2A6F-4B02-9850-37F9652CC6EA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40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878EA2D-B294-45FD-B967-84C0109022B4}"/>
              </a:ext>
            </a:extLst>
          </p:cNvPr>
          <p:cNvSpPr txBox="1"/>
          <p:nvPr/>
        </p:nvSpPr>
        <p:spPr>
          <a:xfrm>
            <a:off x="4070993" y="5082182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r, u, f, l,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84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9" y="1922591"/>
            <a:ext cx="6380080" cy="3012816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48DD7F-F9E3-491C-8170-C534E877378B}"/>
              </a:ext>
            </a:extLst>
          </p:cNvPr>
          <p:cNvSpPr txBox="1"/>
          <p:nvPr/>
        </p:nvSpPr>
        <p:spPr>
          <a:xfrm>
            <a:off x="4070993" y="5035428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SP4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AD1F-2705-4E12-8864-25A4DF7D001D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41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91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CCC0-BF05-43A3-B4B5-0A69B6AABD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59" y="1922591"/>
            <a:ext cx="6380080" cy="3012816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48DD7F-F9E3-491C-8170-C534E877378B}"/>
              </a:ext>
            </a:extLst>
          </p:cNvPr>
          <p:cNvSpPr txBox="1"/>
          <p:nvPr/>
        </p:nvSpPr>
        <p:spPr>
          <a:xfrm>
            <a:off x="4070993" y="5035428"/>
            <a:ext cx="405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64DD0-7834-4546-8AD5-B00FD5EDA50D}"/>
              </a:ext>
            </a:extLst>
          </p:cNvPr>
          <p:cNvSpPr txBox="1"/>
          <p:nvPr/>
        </p:nvSpPr>
        <p:spPr>
          <a:xfrm>
            <a:off x="5370832" y="1406375"/>
            <a:ext cx="1450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42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709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0B744E53C274EB1B94728E5442D14" ma:contentTypeVersion="7" ma:contentTypeDescription="Ein neues Dokument erstellen." ma:contentTypeScope="" ma:versionID="88b51ed2a14e0edab8c0e530209656da">
  <xsd:schema xmlns:xsd="http://www.w3.org/2001/XMLSchema" xmlns:xs="http://www.w3.org/2001/XMLSchema" xmlns:p="http://schemas.microsoft.com/office/2006/metadata/properties" xmlns:ns2="388cb483-e8f7-4eb5-823f-93e95853e476" targetNamespace="http://schemas.microsoft.com/office/2006/metadata/properties" ma:root="true" ma:fieldsID="59d0180f7999df5b9807038cb1c2e470" ns2:_="">
    <xsd:import namespace="388cb483-e8f7-4eb5-823f-93e95853e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cb483-e8f7-4eb5-823f-93e95853e4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56A89F-AA4A-427D-8F86-AE53C42F49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8cb483-e8f7-4eb5-823f-93e95853e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3B4140-641F-4737-91E3-76E2C08DC4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AEF450-8A59-4AB1-B2A8-6F825C0473F9}">
  <ds:schemaRefs>
    <ds:schemaRef ds:uri="http://schemas.microsoft.com/office/2006/documentManagement/types"/>
    <ds:schemaRef ds:uri="http://schemas.openxmlformats.org/package/2006/metadata/core-properties"/>
    <ds:schemaRef ds:uri="388cb483-e8f7-4eb5-823f-93e95853e476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372</Words>
  <Application>Microsoft Office PowerPoint</Application>
  <PresentationFormat>Widescreen</PresentationFormat>
  <Paragraphs>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Rockwell</vt:lpstr>
      <vt:lpstr>Rockwell Condensed</vt:lpstr>
      <vt:lpstr>Wingdings</vt:lpstr>
      <vt:lpstr>Wood Type</vt:lpstr>
      <vt:lpstr>Megaminx</vt:lpstr>
      <vt:lpstr>Goals</vt:lpstr>
      <vt:lpstr>ALGORITHMS</vt:lpstr>
      <vt:lpstr>Goals</vt:lpstr>
      <vt:lpstr>Goals</vt:lpstr>
      <vt:lpstr>Goals</vt:lpstr>
      <vt:lpstr>Goals</vt:lpstr>
      <vt:lpstr>Goals</vt:lpstr>
      <vt:lpstr>Goals</vt:lpstr>
      <vt:lpstr>PowerPoint Presentation</vt:lpstr>
      <vt:lpstr>Goals</vt:lpstr>
      <vt:lpstr>Goals</vt:lpstr>
      <vt:lpstr>Goals</vt:lpstr>
      <vt:lpstr>Goals</vt:lpstr>
      <vt:lpstr>Goals</vt:lpstr>
      <vt:lpstr>Goals</vt:lpstr>
      <vt:lpstr>PowerPoint Presentation</vt:lpstr>
      <vt:lpstr>Goals</vt:lpstr>
      <vt:lpstr>Goals</vt:lpstr>
      <vt:lpstr>Goals</vt:lpstr>
      <vt:lpstr>Goals</vt:lpstr>
      <vt:lpstr>Goals</vt:lpstr>
      <vt:lpstr>Goals</vt:lpstr>
      <vt:lpstr>PowerPoint Presentation</vt:lpstr>
      <vt:lpstr>Goals</vt:lpstr>
      <vt:lpstr>Goals</vt:lpstr>
      <vt:lpstr>Goals</vt:lpstr>
      <vt:lpstr>Goals</vt:lpstr>
      <vt:lpstr>Goals</vt:lpstr>
      <vt:lpstr>Goals</vt:lpstr>
      <vt:lpstr>PowerPoint Presentation</vt:lpstr>
      <vt:lpstr>Goals</vt:lpstr>
      <vt:lpstr>Goals</vt:lpstr>
      <vt:lpstr>Goals</vt:lpstr>
      <vt:lpstr>Goals</vt:lpstr>
      <vt:lpstr>Goals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Megaminx</dc:title>
  <dc:creator>Abdulhamid Baghdadi</dc:creator>
  <cp:lastModifiedBy>Abdulhamid Baghdadi</cp:lastModifiedBy>
  <cp:revision>66</cp:revision>
  <cp:lastPrinted>2021-01-10T18:17:26Z</cp:lastPrinted>
  <dcterms:created xsi:type="dcterms:W3CDTF">2020-12-29T11:27:55Z</dcterms:created>
  <dcterms:modified xsi:type="dcterms:W3CDTF">2021-01-31T10:00:53Z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0x010100BF50B744E53C274EB1B94728E5442D14</vt:lpwstr>
  </property>
</Properties>
</file>